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64"/>
  </p:notesMasterIdLst>
  <p:sldIdLst>
    <p:sldId id="265" r:id="rId2"/>
    <p:sldId id="327" r:id="rId3"/>
    <p:sldId id="320" r:id="rId4"/>
    <p:sldId id="321" r:id="rId5"/>
    <p:sldId id="331" r:id="rId6"/>
    <p:sldId id="332" r:id="rId7"/>
    <p:sldId id="333" r:id="rId8"/>
    <p:sldId id="323" r:id="rId9"/>
    <p:sldId id="337" r:id="rId10"/>
    <p:sldId id="287" r:id="rId11"/>
    <p:sldId id="317" r:id="rId12"/>
    <p:sldId id="276" r:id="rId13"/>
    <p:sldId id="285" r:id="rId14"/>
    <p:sldId id="286" r:id="rId15"/>
    <p:sldId id="283" r:id="rId16"/>
    <p:sldId id="296" r:id="rId17"/>
    <p:sldId id="295" r:id="rId18"/>
    <p:sldId id="300" r:id="rId19"/>
    <p:sldId id="302" r:id="rId20"/>
    <p:sldId id="297" r:id="rId21"/>
    <p:sldId id="298" r:id="rId22"/>
    <p:sldId id="256" r:id="rId23"/>
    <p:sldId id="257" r:id="rId24"/>
    <p:sldId id="258" r:id="rId25"/>
    <p:sldId id="260" r:id="rId26"/>
    <p:sldId id="261" r:id="rId27"/>
    <p:sldId id="263" r:id="rId28"/>
    <p:sldId id="264" r:id="rId29"/>
    <p:sldId id="307" r:id="rId30"/>
    <p:sldId id="303" r:id="rId31"/>
    <p:sldId id="306" r:id="rId32"/>
    <p:sldId id="305" r:id="rId33"/>
    <p:sldId id="304" r:id="rId34"/>
    <p:sldId id="325" r:id="rId35"/>
    <p:sldId id="315" r:id="rId36"/>
    <p:sldId id="324" r:id="rId37"/>
    <p:sldId id="328" r:id="rId38"/>
    <p:sldId id="318" r:id="rId39"/>
    <p:sldId id="316" r:id="rId40"/>
    <p:sldId id="339" r:id="rId41"/>
    <p:sldId id="267" r:id="rId42"/>
    <p:sldId id="268" r:id="rId43"/>
    <p:sldId id="269" r:id="rId44"/>
    <p:sldId id="340" r:id="rId45"/>
    <p:sldId id="310" r:id="rId46"/>
    <p:sldId id="308" r:id="rId47"/>
    <p:sldId id="309" r:id="rId48"/>
    <p:sldId id="311" r:id="rId49"/>
    <p:sldId id="312" r:id="rId50"/>
    <p:sldId id="271" r:id="rId51"/>
    <p:sldId id="342" r:id="rId52"/>
    <p:sldId id="341" r:id="rId53"/>
    <p:sldId id="299" r:id="rId54"/>
    <p:sldId id="272" r:id="rId55"/>
    <p:sldId id="288" r:id="rId56"/>
    <p:sldId id="291" r:id="rId57"/>
    <p:sldId id="292" r:id="rId58"/>
    <p:sldId id="289" r:id="rId59"/>
    <p:sldId id="290" r:id="rId60"/>
    <p:sldId id="330" r:id="rId61"/>
    <p:sldId id="336" r:id="rId62"/>
    <p:sldId id="33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erine Cooney" initials="CC" lastIdx="0" clrIdx="0">
    <p:extLst>
      <p:ext uri="{19B8F6BF-5375-455C-9EA6-DF929625EA0E}">
        <p15:presenceInfo xmlns:p15="http://schemas.microsoft.com/office/powerpoint/2012/main" userId="Catherine Coon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1" autoAdjust="0"/>
    <p:restoredTop sz="94660"/>
  </p:normalViewPr>
  <p:slideViewPr>
    <p:cSldViewPr snapToGrid="0">
      <p:cViewPr varScale="1">
        <p:scale>
          <a:sx n="73" d="100"/>
          <a:sy n="73" d="100"/>
        </p:scale>
        <p:origin x="144" y="78"/>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image" Target="../media/image53.jpeg"/></Relationships>
</file>

<file path=ppt/diagrams/_rels/data20.xml.rels><?xml version="1.0" encoding="UTF-8" standalone="yes"?>
<Relationships xmlns="http://schemas.openxmlformats.org/package/2006/relationships"><Relationship Id="rId1" Type="http://schemas.openxmlformats.org/officeDocument/2006/relationships/image" Target="../media/image56.jpg"/></Relationships>
</file>

<file path=ppt/diagrams/_rels/drawing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image" Target="../media/image53.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5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276B25-1AE1-40E4-8D6D-91EC475B11CF}"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22E2D3AD-32C5-4908-A6B2-B64B09827E7E}">
      <dgm:prSet/>
      <dgm:spPr/>
      <dgm:t>
        <a:bodyPr/>
        <a:lstStyle/>
        <a:p>
          <a:pPr rtl="0"/>
          <a:r>
            <a:rPr lang="en-IE" b="0" i="0" dirty="0" smtClean="0"/>
            <a:t>1. Barista Level 1 &amp; 2</a:t>
          </a:r>
          <a:endParaRPr lang="en-IE" dirty="0"/>
        </a:p>
      </dgm:t>
    </dgm:pt>
    <dgm:pt modelId="{876BCB07-EC3A-4E7F-A003-FD2DB3047BBC}" type="parTrans" cxnId="{0AE8DCF7-99DD-485A-8919-8771ED599E97}">
      <dgm:prSet/>
      <dgm:spPr/>
      <dgm:t>
        <a:bodyPr/>
        <a:lstStyle/>
        <a:p>
          <a:endParaRPr lang="en-US"/>
        </a:p>
      </dgm:t>
    </dgm:pt>
    <dgm:pt modelId="{5A0DEFAF-B1CD-4F39-A657-2C3E6A4BB688}" type="sibTrans" cxnId="{0AE8DCF7-99DD-485A-8919-8771ED599E97}">
      <dgm:prSet/>
      <dgm:spPr/>
      <dgm:t>
        <a:bodyPr/>
        <a:lstStyle/>
        <a:p>
          <a:endParaRPr lang="en-US"/>
        </a:p>
      </dgm:t>
    </dgm:pt>
    <dgm:pt modelId="{252EA1EE-6DFA-4E2D-8B92-55B9688753F0}">
      <dgm:prSet/>
      <dgm:spPr/>
      <dgm:t>
        <a:bodyPr/>
        <a:lstStyle/>
        <a:p>
          <a:pPr rtl="0"/>
          <a:r>
            <a:rPr lang="en-IE" b="0" i="0" dirty="0" smtClean="0"/>
            <a:t>2. CAD</a:t>
          </a:r>
          <a:endParaRPr lang="en-IE" dirty="0"/>
        </a:p>
      </dgm:t>
    </dgm:pt>
    <dgm:pt modelId="{5815E4D3-37C4-47BA-8585-570FA662F091}" type="parTrans" cxnId="{1E7985F1-020E-4B4A-8C6A-035A7B7A2E17}">
      <dgm:prSet/>
      <dgm:spPr/>
      <dgm:t>
        <a:bodyPr/>
        <a:lstStyle/>
        <a:p>
          <a:endParaRPr lang="en-US"/>
        </a:p>
      </dgm:t>
    </dgm:pt>
    <dgm:pt modelId="{BDC6B5EC-4E95-420B-8E06-CCF8AED98E2F}" type="sibTrans" cxnId="{1E7985F1-020E-4B4A-8C6A-035A7B7A2E17}">
      <dgm:prSet/>
      <dgm:spPr/>
      <dgm:t>
        <a:bodyPr/>
        <a:lstStyle/>
        <a:p>
          <a:endParaRPr lang="en-US"/>
        </a:p>
      </dgm:t>
    </dgm:pt>
    <dgm:pt modelId="{65B89EE5-1612-48FF-BF78-05C5E623BAAE}">
      <dgm:prSet/>
      <dgm:spPr/>
      <dgm:t>
        <a:bodyPr/>
        <a:lstStyle/>
        <a:p>
          <a:pPr rtl="0"/>
          <a:r>
            <a:rPr lang="en-IE" b="0" i="0" dirty="0" smtClean="0"/>
            <a:t>3. Enterprise</a:t>
          </a:r>
          <a:endParaRPr lang="en-IE" dirty="0"/>
        </a:p>
      </dgm:t>
    </dgm:pt>
    <dgm:pt modelId="{8E70FDCA-98CF-401B-BAE2-1B6DB6227F17}" type="parTrans" cxnId="{A33F2382-0D9A-4D5D-93BE-4C1843142F77}">
      <dgm:prSet/>
      <dgm:spPr/>
      <dgm:t>
        <a:bodyPr/>
        <a:lstStyle/>
        <a:p>
          <a:endParaRPr lang="en-US"/>
        </a:p>
      </dgm:t>
    </dgm:pt>
    <dgm:pt modelId="{D26C94EF-D4B2-4126-83FA-506D9669615E}" type="sibTrans" cxnId="{A33F2382-0D9A-4D5D-93BE-4C1843142F77}">
      <dgm:prSet/>
      <dgm:spPr/>
      <dgm:t>
        <a:bodyPr/>
        <a:lstStyle/>
        <a:p>
          <a:endParaRPr lang="en-US"/>
        </a:p>
      </dgm:t>
    </dgm:pt>
    <dgm:pt modelId="{1AC95FCB-439F-45D3-A1D4-D8E497AC349E}">
      <dgm:prSet/>
      <dgm:spPr/>
      <dgm:t>
        <a:bodyPr/>
        <a:lstStyle/>
        <a:p>
          <a:pPr rtl="0"/>
          <a:r>
            <a:rPr lang="en-IE" b="0" i="0" dirty="0" smtClean="0"/>
            <a:t>4. Scientific Investigation </a:t>
          </a:r>
          <a:endParaRPr lang="en-IE" dirty="0"/>
        </a:p>
      </dgm:t>
    </dgm:pt>
    <dgm:pt modelId="{ED6D5331-3C26-4896-A077-FC849F931625}" type="parTrans" cxnId="{56BF6139-2696-4101-8090-C657C28A12C6}">
      <dgm:prSet/>
      <dgm:spPr/>
      <dgm:t>
        <a:bodyPr/>
        <a:lstStyle/>
        <a:p>
          <a:endParaRPr lang="en-US"/>
        </a:p>
      </dgm:t>
    </dgm:pt>
    <dgm:pt modelId="{A4A6EBEA-E5CB-4A98-B8F0-64E8684BC4D4}" type="sibTrans" cxnId="{56BF6139-2696-4101-8090-C657C28A12C6}">
      <dgm:prSet/>
      <dgm:spPr/>
      <dgm:t>
        <a:bodyPr/>
        <a:lstStyle/>
        <a:p>
          <a:endParaRPr lang="en-US"/>
        </a:p>
      </dgm:t>
    </dgm:pt>
    <dgm:pt modelId="{7F54BCFA-BEC4-4A24-ABA4-FFFA401D96BC}">
      <dgm:prSet/>
      <dgm:spPr/>
      <dgm:t>
        <a:bodyPr/>
        <a:lstStyle/>
        <a:p>
          <a:pPr rtl="0"/>
          <a:r>
            <a:rPr lang="en-IE" b="0" i="0" dirty="0" smtClean="0"/>
            <a:t>5. Japanese </a:t>
          </a:r>
          <a:endParaRPr lang="en-IE" dirty="0"/>
        </a:p>
      </dgm:t>
    </dgm:pt>
    <dgm:pt modelId="{7FF8ADA0-7920-402A-A3DA-F3A9EC164DFD}" type="parTrans" cxnId="{0D6EE056-D6EC-4417-BE6E-490869521300}">
      <dgm:prSet/>
      <dgm:spPr/>
      <dgm:t>
        <a:bodyPr/>
        <a:lstStyle/>
        <a:p>
          <a:endParaRPr lang="en-US"/>
        </a:p>
      </dgm:t>
    </dgm:pt>
    <dgm:pt modelId="{A3390470-3B79-4053-B8ED-EE0038900E92}" type="sibTrans" cxnId="{0D6EE056-D6EC-4417-BE6E-490869521300}">
      <dgm:prSet/>
      <dgm:spPr/>
      <dgm:t>
        <a:bodyPr/>
        <a:lstStyle/>
        <a:p>
          <a:endParaRPr lang="en-US"/>
        </a:p>
      </dgm:t>
    </dgm:pt>
    <dgm:pt modelId="{A1AB3F57-F73E-4461-A758-DC32776C93B9}">
      <dgm:prSet/>
      <dgm:spPr/>
      <dgm:t>
        <a:bodyPr/>
        <a:lstStyle/>
        <a:p>
          <a:pPr rtl="0"/>
          <a:r>
            <a:rPr lang="en-IE" b="0" i="0" dirty="0" smtClean="0"/>
            <a:t>6. Journalism </a:t>
          </a:r>
          <a:endParaRPr lang="en-IE" dirty="0"/>
        </a:p>
      </dgm:t>
    </dgm:pt>
    <dgm:pt modelId="{E9DCADF6-E36B-4125-8A96-40A804848A22}" type="parTrans" cxnId="{247B91E9-8D5D-432D-B888-BF0E308198BF}">
      <dgm:prSet/>
      <dgm:spPr/>
      <dgm:t>
        <a:bodyPr/>
        <a:lstStyle/>
        <a:p>
          <a:endParaRPr lang="en-US"/>
        </a:p>
      </dgm:t>
    </dgm:pt>
    <dgm:pt modelId="{063C9D90-0F4C-44D6-8F5E-99D98B2F4890}" type="sibTrans" cxnId="{247B91E9-8D5D-432D-B888-BF0E308198BF}">
      <dgm:prSet/>
      <dgm:spPr/>
      <dgm:t>
        <a:bodyPr/>
        <a:lstStyle/>
        <a:p>
          <a:endParaRPr lang="en-US"/>
        </a:p>
      </dgm:t>
    </dgm:pt>
    <dgm:pt modelId="{46DEBDEF-3E9B-4C80-94C4-319B08AE2435}">
      <dgm:prSet/>
      <dgm:spPr/>
      <dgm:t>
        <a:bodyPr/>
        <a:lstStyle/>
        <a:p>
          <a:pPr rtl="0"/>
          <a:r>
            <a:rPr lang="en-IE" b="0" i="0" dirty="0" smtClean="0"/>
            <a:t>7. Young Social Innovator</a:t>
          </a:r>
          <a:endParaRPr lang="en-IE" dirty="0"/>
        </a:p>
      </dgm:t>
    </dgm:pt>
    <dgm:pt modelId="{C17DD121-497D-435F-B108-1F87D29E94DC}" type="parTrans" cxnId="{54FEB9A5-4A9F-45EA-93AE-296C83B4BD97}">
      <dgm:prSet/>
      <dgm:spPr/>
      <dgm:t>
        <a:bodyPr/>
        <a:lstStyle/>
        <a:p>
          <a:endParaRPr lang="en-US"/>
        </a:p>
      </dgm:t>
    </dgm:pt>
    <dgm:pt modelId="{F0A3ADE0-2939-413B-A47C-7B84E0F55328}" type="sibTrans" cxnId="{54FEB9A5-4A9F-45EA-93AE-296C83B4BD97}">
      <dgm:prSet/>
      <dgm:spPr/>
      <dgm:t>
        <a:bodyPr/>
        <a:lstStyle/>
        <a:p>
          <a:endParaRPr lang="en-US"/>
        </a:p>
      </dgm:t>
    </dgm:pt>
    <dgm:pt modelId="{36DC2B1A-CC6A-46FE-ACDE-93307FA6C5CC}" type="pres">
      <dgm:prSet presAssocID="{3C276B25-1AE1-40E4-8D6D-91EC475B11CF}" presName="Name0" presStyleCnt="0">
        <dgm:presLayoutVars>
          <dgm:dir/>
          <dgm:animLvl val="lvl"/>
          <dgm:resizeHandles val="exact"/>
        </dgm:presLayoutVars>
      </dgm:prSet>
      <dgm:spPr/>
      <dgm:t>
        <a:bodyPr/>
        <a:lstStyle/>
        <a:p>
          <a:endParaRPr lang="en-US"/>
        </a:p>
      </dgm:t>
    </dgm:pt>
    <dgm:pt modelId="{6DE9B555-9F2E-47BA-A608-4FF24F99C254}" type="pres">
      <dgm:prSet presAssocID="{22E2D3AD-32C5-4908-A6B2-B64B09827E7E}" presName="linNode" presStyleCnt="0"/>
      <dgm:spPr/>
    </dgm:pt>
    <dgm:pt modelId="{FC6478F0-D2E0-4C65-ABC7-3C3318F40A1B}" type="pres">
      <dgm:prSet presAssocID="{22E2D3AD-32C5-4908-A6B2-B64B09827E7E}" presName="parentText" presStyleLbl="node1" presStyleIdx="0" presStyleCnt="7">
        <dgm:presLayoutVars>
          <dgm:chMax val="1"/>
          <dgm:bulletEnabled val="1"/>
        </dgm:presLayoutVars>
      </dgm:prSet>
      <dgm:spPr/>
      <dgm:t>
        <a:bodyPr/>
        <a:lstStyle/>
        <a:p>
          <a:endParaRPr lang="en-US"/>
        </a:p>
      </dgm:t>
    </dgm:pt>
    <dgm:pt modelId="{3D33D354-BFAB-40EE-AC85-CD4D9D733C66}" type="pres">
      <dgm:prSet presAssocID="{5A0DEFAF-B1CD-4F39-A657-2C3E6A4BB688}" presName="sp" presStyleCnt="0"/>
      <dgm:spPr/>
    </dgm:pt>
    <dgm:pt modelId="{BA0328A0-C2E8-4922-BE01-12DD6444ACD0}" type="pres">
      <dgm:prSet presAssocID="{252EA1EE-6DFA-4E2D-8B92-55B9688753F0}" presName="linNode" presStyleCnt="0"/>
      <dgm:spPr/>
    </dgm:pt>
    <dgm:pt modelId="{F486B458-9631-4DE7-80B8-81476AC45D46}" type="pres">
      <dgm:prSet presAssocID="{252EA1EE-6DFA-4E2D-8B92-55B9688753F0}" presName="parentText" presStyleLbl="node1" presStyleIdx="1" presStyleCnt="7">
        <dgm:presLayoutVars>
          <dgm:chMax val="1"/>
          <dgm:bulletEnabled val="1"/>
        </dgm:presLayoutVars>
      </dgm:prSet>
      <dgm:spPr/>
      <dgm:t>
        <a:bodyPr/>
        <a:lstStyle/>
        <a:p>
          <a:endParaRPr lang="en-US"/>
        </a:p>
      </dgm:t>
    </dgm:pt>
    <dgm:pt modelId="{DDC763F1-B812-4657-A2B6-7711645BA4D1}" type="pres">
      <dgm:prSet presAssocID="{BDC6B5EC-4E95-420B-8E06-CCF8AED98E2F}" presName="sp" presStyleCnt="0"/>
      <dgm:spPr/>
    </dgm:pt>
    <dgm:pt modelId="{FC82C5A9-F936-4228-964B-52A6F06BC756}" type="pres">
      <dgm:prSet presAssocID="{65B89EE5-1612-48FF-BF78-05C5E623BAAE}" presName="linNode" presStyleCnt="0"/>
      <dgm:spPr/>
    </dgm:pt>
    <dgm:pt modelId="{A305D9E3-F654-4C46-89AF-16F159801D26}" type="pres">
      <dgm:prSet presAssocID="{65B89EE5-1612-48FF-BF78-05C5E623BAAE}" presName="parentText" presStyleLbl="node1" presStyleIdx="2" presStyleCnt="7">
        <dgm:presLayoutVars>
          <dgm:chMax val="1"/>
          <dgm:bulletEnabled val="1"/>
        </dgm:presLayoutVars>
      </dgm:prSet>
      <dgm:spPr/>
      <dgm:t>
        <a:bodyPr/>
        <a:lstStyle/>
        <a:p>
          <a:endParaRPr lang="en-US"/>
        </a:p>
      </dgm:t>
    </dgm:pt>
    <dgm:pt modelId="{EF4C886D-82FC-42C1-80EE-F64557CE5949}" type="pres">
      <dgm:prSet presAssocID="{D26C94EF-D4B2-4126-83FA-506D9669615E}" presName="sp" presStyleCnt="0"/>
      <dgm:spPr/>
    </dgm:pt>
    <dgm:pt modelId="{963AB724-0E48-4101-8F1B-4B2EF7DA5E30}" type="pres">
      <dgm:prSet presAssocID="{1AC95FCB-439F-45D3-A1D4-D8E497AC349E}" presName="linNode" presStyleCnt="0"/>
      <dgm:spPr/>
    </dgm:pt>
    <dgm:pt modelId="{8506170A-02C9-4A3B-8F2D-531A67556C46}" type="pres">
      <dgm:prSet presAssocID="{1AC95FCB-439F-45D3-A1D4-D8E497AC349E}" presName="parentText" presStyleLbl="node1" presStyleIdx="3" presStyleCnt="7">
        <dgm:presLayoutVars>
          <dgm:chMax val="1"/>
          <dgm:bulletEnabled val="1"/>
        </dgm:presLayoutVars>
      </dgm:prSet>
      <dgm:spPr/>
      <dgm:t>
        <a:bodyPr/>
        <a:lstStyle/>
        <a:p>
          <a:endParaRPr lang="en-US"/>
        </a:p>
      </dgm:t>
    </dgm:pt>
    <dgm:pt modelId="{342EBD81-A027-4B3C-B021-E0BB49DB9CCC}" type="pres">
      <dgm:prSet presAssocID="{A4A6EBEA-E5CB-4A98-B8F0-64E8684BC4D4}" presName="sp" presStyleCnt="0"/>
      <dgm:spPr/>
    </dgm:pt>
    <dgm:pt modelId="{8142D5FB-DC6C-4B86-A02B-367A347CAD57}" type="pres">
      <dgm:prSet presAssocID="{7F54BCFA-BEC4-4A24-ABA4-FFFA401D96BC}" presName="linNode" presStyleCnt="0"/>
      <dgm:spPr/>
    </dgm:pt>
    <dgm:pt modelId="{17563AFB-BD56-42FB-8787-C8842C92F309}" type="pres">
      <dgm:prSet presAssocID="{7F54BCFA-BEC4-4A24-ABA4-FFFA401D96BC}" presName="parentText" presStyleLbl="node1" presStyleIdx="4" presStyleCnt="7">
        <dgm:presLayoutVars>
          <dgm:chMax val="1"/>
          <dgm:bulletEnabled val="1"/>
        </dgm:presLayoutVars>
      </dgm:prSet>
      <dgm:spPr/>
      <dgm:t>
        <a:bodyPr/>
        <a:lstStyle/>
        <a:p>
          <a:endParaRPr lang="en-US"/>
        </a:p>
      </dgm:t>
    </dgm:pt>
    <dgm:pt modelId="{65D85038-92BE-4EF3-BE5C-BEF8C6754EF5}" type="pres">
      <dgm:prSet presAssocID="{A3390470-3B79-4053-B8ED-EE0038900E92}" presName="sp" presStyleCnt="0"/>
      <dgm:spPr/>
    </dgm:pt>
    <dgm:pt modelId="{145FA04C-5A25-4AF9-8EDC-6EEF75248B28}" type="pres">
      <dgm:prSet presAssocID="{A1AB3F57-F73E-4461-A758-DC32776C93B9}" presName="linNode" presStyleCnt="0"/>
      <dgm:spPr/>
    </dgm:pt>
    <dgm:pt modelId="{B8BBA023-0303-4554-AE6A-423E9B7E6291}" type="pres">
      <dgm:prSet presAssocID="{A1AB3F57-F73E-4461-A758-DC32776C93B9}" presName="parentText" presStyleLbl="node1" presStyleIdx="5" presStyleCnt="7">
        <dgm:presLayoutVars>
          <dgm:chMax val="1"/>
          <dgm:bulletEnabled val="1"/>
        </dgm:presLayoutVars>
      </dgm:prSet>
      <dgm:spPr/>
      <dgm:t>
        <a:bodyPr/>
        <a:lstStyle/>
        <a:p>
          <a:endParaRPr lang="en-US"/>
        </a:p>
      </dgm:t>
    </dgm:pt>
    <dgm:pt modelId="{60AFF520-FC4D-44F6-85F2-732547FC7778}" type="pres">
      <dgm:prSet presAssocID="{063C9D90-0F4C-44D6-8F5E-99D98B2F4890}" presName="sp" presStyleCnt="0"/>
      <dgm:spPr/>
    </dgm:pt>
    <dgm:pt modelId="{61A7EBF3-207F-4202-84EF-241DFB317EA0}" type="pres">
      <dgm:prSet presAssocID="{46DEBDEF-3E9B-4C80-94C4-319B08AE2435}" presName="linNode" presStyleCnt="0"/>
      <dgm:spPr/>
    </dgm:pt>
    <dgm:pt modelId="{22304079-EAC3-4CE0-97BE-286418CFB05A}" type="pres">
      <dgm:prSet presAssocID="{46DEBDEF-3E9B-4C80-94C4-319B08AE2435}" presName="parentText" presStyleLbl="node1" presStyleIdx="6" presStyleCnt="7">
        <dgm:presLayoutVars>
          <dgm:chMax val="1"/>
          <dgm:bulletEnabled val="1"/>
        </dgm:presLayoutVars>
      </dgm:prSet>
      <dgm:spPr/>
      <dgm:t>
        <a:bodyPr/>
        <a:lstStyle/>
        <a:p>
          <a:endParaRPr lang="en-US"/>
        </a:p>
      </dgm:t>
    </dgm:pt>
  </dgm:ptLst>
  <dgm:cxnLst>
    <dgm:cxn modelId="{1E7985F1-020E-4B4A-8C6A-035A7B7A2E17}" srcId="{3C276B25-1AE1-40E4-8D6D-91EC475B11CF}" destId="{252EA1EE-6DFA-4E2D-8B92-55B9688753F0}" srcOrd="1" destOrd="0" parTransId="{5815E4D3-37C4-47BA-8585-570FA662F091}" sibTransId="{BDC6B5EC-4E95-420B-8E06-CCF8AED98E2F}"/>
    <dgm:cxn modelId="{0AE8DCF7-99DD-485A-8919-8771ED599E97}" srcId="{3C276B25-1AE1-40E4-8D6D-91EC475B11CF}" destId="{22E2D3AD-32C5-4908-A6B2-B64B09827E7E}" srcOrd="0" destOrd="0" parTransId="{876BCB07-EC3A-4E7F-A003-FD2DB3047BBC}" sibTransId="{5A0DEFAF-B1CD-4F39-A657-2C3E6A4BB688}"/>
    <dgm:cxn modelId="{54FEB9A5-4A9F-45EA-93AE-296C83B4BD97}" srcId="{3C276B25-1AE1-40E4-8D6D-91EC475B11CF}" destId="{46DEBDEF-3E9B-4C80-94C4-319B08AE2435}" srcOrd="6" destOrd="0" parTransId="{C17DD121-497D-435F-B108-1F87D29E94DC}" sibTransId="{F0A3ADE0-2939-413B-A47C-7B84E0F55328}"/>
    <dgm:cxn modelId="{16D9F0BA-1074-4A19-9C33-B321A7A59CBA}" type="presOf" srcId="{1AC95FCB-439F-45D3-A1D4-D8E497AC349E}" destId="{8506170A-02C9-4A3B-8F2D-531A67556C46}" srcOrd="0" destOrd="0" presId="urn:microsoft.com/office/officeart/2005/8/layout/vList5"/>
    <dgm:cxn modelId="{84DF038D-2A42-4367-A098-332A553563D7}" type="presOf" srcId="{7F54BCFA-BEC4-4A24-ABA4-FFFA401D96BC}" destId="{17563AFB-BD56-42FB-8787-C8842C92F309}" srcOrd="0" destOrd="0" presId="urn:microsoft.com/office/officeart/2005/8/layout/vList5"/>
    <dgm:cxn modelId="{0D6EE056-D6EC-4417-BE6E-490869521300}" srcId="{3C276B25-1AE1-40E4-8D6D-91EC475B11CF}" destId="{7F54BCFA-BEC4-4A24-ABA4-FFFA401D96BC}" srcOrd="4" destOrd="0" parTransId="{7FF8ADA0-7920-402A-A3DA-F3A9EC164DFD}" sibTransId="{A3390470-3B79-4053-B8ED-EE0038900E92}"/>
    <dgm:cxn modelId="{F0DF0D53-2B08-4A9B-931F-473FB201D4A4}" type="presOf" srcId="{22E2D3AD-32C5-4908-A6B2-B64B09827E7E}" destId="{FC6478F0-D2E0-4C65-ABC7-3C3318F40A1B}" srcOrd="0" destOrd="0" presId="urn:microsoft.com/office/officeart/2005/8/layout/vList5"/>
    <dgm:cxn modelId="{247B91E9-8D5D-432D-B888-BF0E308198BF}" srcId="{3C276B25-1AE1-40E4-8D6D-91EC475B11CF}" destId="{A1AB3F57-F73E-4461-A758-DC32776C93B9}" srcOrd="5" destOrd="0" parTransId="{E9DCADF6-E36B-4125-8A96-40A804848A22}" sibTransId="{063C9D90-0F4C-44D6-8F5E-99D98B2F4890}"/>
    <dgm:cxn modelId="{F9C71D4A-4F62-40FA-97A7-8344B8DEB6EC}" type="presOf" srcId="{A1AB3F57-F73E-4461-A758-DC32776C93B9}" destId="{B8BBA023-0303-4554-AE6A-423E9B7E6291}" srcOrd="0" destOrd="0" presId="urn:microsoft.com/office/officeart/2005/8/layout/vList5"/>
    <dgm:cxn modelId="{56BF6139-2696-4101-8090-C657C28A12C6}" srcId="{3C276B25-1AE1-40E4-8D6D-91EC475B11CF}" destId="{1AC95FCB-439F-45D3-A1D4-D8E497AC349E}" srcOrd="3" destOrd="0" parTransId="{ED6D5331-3C26-4896-A077-FC849F931625}" sibTransId="{A4A6EBEA-E5CB-4A98-B8F0-64E8684BC4D4}"/>
    <dgm:cxn modelId="{35EDA6B3-008C-47C5-B0E8-21756E4E35C3}" type="presOf" srcId="{3C276B25-1AE1-40E4-8D6D-91EC475B11CF}" destId="{36DC2B1A-CC6A-46FE-ACDE-93307FA6C5CC}" srcOrd="0" destOrd="0" presId="urn:microsoft.com/office/officeart/2005/8/layout/vList5"/>
    <dgm:cxn modelId="{EABAF2B3-40DA-4DB7-AF2C-82622F513AE0}" type="presOf" srcId="{65B89EE5-1612-48FF-BF78-05C5E623BAAE}" destId="{A305D9E3-F654-4C46-89AF-16F159801D26}" srcOrd="0" destOrd="0" presId="urn:microsoft.com/office/officeart/2005/8/layout/vList5"/>
    <dgm:cxn modelId="{64EE1661-B31F-4BDC-980F-161A3E62CC2A}" type="presOf" srcId="{46DEBDEF-3E9B-4C80-94C4-319B08AE2435}" destId="{22304079-EAC3-4CE0-97BE-286418CFB05A}" srcOrd="0" destOrd="0" presId="urn:microsoft.com/office/officeart/2005/8/layout/vList5"/>
    <dgm:cxn modelId="{4511D581-2693-4957-99AC-7D5BB6C4CD89}" type="presOf" srcId="{252EA1EE-6DFA-4E2D-8B92-55B9688753F0}" destId="{F486B458-9631-4DE7-80B8-81476AC45D46}" srcOrd="0" destOrd="0" presId="urn:microsoft.com/office/officeart/2005/8/layout/vList5"/>
    <dgm:cxn modelId="{A33F2382-0D9A-4D5D-93BE-4C1843142F77}" srcId="{3C276B25-1AE1-40E4-8D6D-91EC475B11CF}" destId="{65B89EE5-1612-48FF-BF78-05C5E623BAAE}" srcOrd="2" destOrd="0" parTransId="{8E70FDCA-98CF-401B-BAE2-1B6DB6227F17}" sibTransId="{D26C94EF-D4B2-4126-83FA-506D9669615E}"/>
    <dgm:cxn modelId="{D24C70AB-4396-4AA8-9B9C-1D0F5B274C39}" type="presParOf" srcId="{36DC2B1A-CC6A-46FE-ACDE-93307FA6C5CC}" destId="{6DE9B555-9F2E-47BA-A608-4FF24F99C254}" srcOrd="0" destOrd="0" presId="urn:microsoft.com/office/officeart/2005/8/layout/vList5"/>
    <dgm:cxn modelId="{2C7CDB68-4A03-4473-8240-3213849824D6}" type="presParOf" srcId="{6DE9B555-9F2E-47BA-A608-4FF24F99C254}" destId="{FC6478F0-D2E0-4C65-ABC7-3C3318F40A1B}" srcOrd="0" destOrd="0" presId="urn:microsoft.com/office/officeart/2005/8/layout/vList5"/>
    <dgm:cxn modelId="{5A99483F-21E1-4E70-A17C-04C787911ADA}" type="presParOf" srcId="{36DC2B1A-CC6A-46FE-ACDE-93307FA6C5CC}" destId="{3D33D354-BFAB-40EE-AC85-CD4D9D733C66}" srcOrd="1" destOrd="0" presId="urn:microsoft.com/office/officeart/2005/8/layout/vList5"/>
    <dgm:cxn modelId="{AFAA7665-9774-4D0B-A032-1905053E5757}" type="presParOf" srcId="{36DC2B1A-CC6A-46FE-ACDE-93307FA6C5CC}" destId="{BA0328A0-C2E8-4922-BE01-12DD6444ACD0}" srcOrd="2" destOrd="0" presId="urn:microsoft.com/office/officeart/2005/8/layout/vList5"/>
    <dgm:cxn modelId="{ADC853AE-82A1-49FE-8C52-B665F481FE5F}" type="presParOf" srcId="{BA0328A0-C2E8-4922-BE01-12DD6444ACD0}" destId="{F486B458-9631-4DE7-80B8-81476AC45D46}" srcOrd="0" destOrd="0" presId="urn:microsoft.com/office/officeart/2005/8/layout/vList5"/>
    <dgm:cxn modelId="{47976CB1-0126-4CF1-96B2-17ADE9BC6994}" type="presParOf" srcId="{36DC2B1A-CC6A-46FE-ACDE-93307FA6C5CC}" destId="{DDC763F1-B812-4657-A2B6-7711645BA4D1}" srcOrd="3" destOrd="0" presId="urn:microsoft.com/office/officeart/2005/8/layout/vList5"/>
    <dgm:cxn modelId="{4A081DFC-5092-4878-8178-D92D71063B7F}" type="presParOf" srcId="{36DC2B1A-CC6A-46FE-ACDE-93307FA6C5CC}" destId="{FC82C5A9-F936-4228-964B-52A6F06BC756}" srcOrd="4" destOrd="0" presId="urn:microsoft.com/office/officeart/2005/8/layout/vList5"/>
    <dgm:cxn modelId="{F18E2894-288E-45B4-BC58-0C8601F30AA7}" type="presParOf" srcId="{FC82C5A9-F936-4228-964B-52A6F06BC756}" destId="{A305D9E3-F654-4C46-89AF-16F159801D26}" srcOrd="0" destOrd="0" presId="urn:microsoft.com/office/officeart/2005/8/layout/vList5"/>
    <dgm:cxn modelId="{79927586-26B1-4A72-99C0-B638538B691A}" type="presParOf" srcId="{36DC2B1A-CC6A-46FE-ACDE-93307FA6C5CC}" destId="{EF4C886D-82FC-42C1-80EE-F64557CE5949}" srcOrd="5" destOrd="0" presId="urn:microsoft.com/office/officeart/2005/8/layout/vList5"/>
    <dgm:cxn modelId="{E9FC8088-009A-4D45-B72C-83F0D5E3B922}" type="presParOf" srcId="{36DC2B1A-CC6A-46FE-ACDE-93307FA6C5CC}" destId="{963AB724-0E48-4101-8F1B-4B2EF7DA5E30}" srcOrd="6" destOrd="0" presId="urn:microsoft.com/office/officeart/2005/8/layout/vList5"/>
    <dgm:cxn modelId="{ED785C5E-10F3-4B74-B960-F48392DF4128}" type="presParOf" srcId="{963AB724-0E48-4101-8F1B-4B2EF7DA5E30}" destId="{8506170A-02C9-4A3B-8F2D-531A67556C46}" srcOrd="0" destOrd="0" presId="urn:microsoft.com/office/officeart/2005/8/layout/vList5"/>
    <dgm:cxn modelId="{FED82E90-5816-49D5-B331-1EB6DD3DE270}" type="presParOf" srcId="{36DC2B1A-CC6A-46FE-ACDE-93307FA6C5CC}" destId="{342EBD81-A027-4B3C-B021-E0BB49DB9CCC}" srcOrd="7" destOrd="0" presId="urn:microsoft.com/office/officeart/2005/8/layout/vList5"/>
    <dgm:cxn modelId="{DBAEE919-C1BC-40F9-8907-E61371DA37DE}" type="presParOf" srcId="{36DC2B1A-CC6A-46FE-ACDE-93307FA6C5CC}" destId="{8142D5FB-DC6C-4B86-A02B-367A347CAD57}" srcOrd="8" destOrd="0" presId="urn:microsoft.com/office/officeart/2005/8/layout/vList5"/>
    <dgm:cxn modelId="{0E0D5CA1-1283-49C3-B401-B954E2BEADF2}" type="presParOf" srcId="{8142D5FB-DC6C-4B86-A02B-367A347CAD57}" destId="{17563AFB-BD56-42FB-8787-C8842C92F309}" srcOrd="0" destOrd="0" presId="urn:microsoft.com/office/officeart/2005/8/layout/vList5"/>
    <dgm:cxn modelId="{DC9FDF8D-EAD6-4547-B120-1F3F98B3382A}" type="presParOf" srcId="{36DC2B1A-CC6A-46FE-ACDE-93307FA6C5CC}" destId="{65D85038-92BE-4EF3-BE5C-BEF8C6754EF5}" srcOrd="9" destOrd="0" presId="urn:microsoft.com/office/officeart/2005/8/layout/vList5"/>
    <dgm:cxn modelId="{C981ED44-542F-4CDA-A3C5-A64B5768DFBE}" type="presParOf" srcId="{36DC2B1A-CC6A-46FE-ACDE-93307FA6C5CC}" destId="{145FA04C-5A25-4AF9-8EDC-6EEF75248B28}" srcOrd="10" destOrd="0" presId="urn:microsoft.com/office/officeart/2005/8/layout/vList5"/>
    <dgm:cxn modelId="{9DAC2503-4E23-49C2-85E7-44CDD0E1FE0C}" type="presParOf" srcId="{145FA04C-5A25-4AF9-8EDC-6EEF75248B28}" destId="{B8BBA023-0303-4554-AE6A-423E9B7E6291}" srcOrd="0" destOrd="0" presId="urn:microsoft.com/office/officeart/2005/8/layout/vList5"/>
    <dgm:cxn modelId="{9D398911-634F-4B52-8E47-2CB61D046339}" type="presParOf" srcId="{36DC2B1A-CC6A-46FE-ACDE-93307FA6C5CC}" destId="{60AFF520-FC4D-44F6-85F2-732547FC7778}" srcOrd="11" destOrd="0" presId="urn:microsoft.com/office/officeart/2005/8/layout/vList5"/>
    <dgm:cxn modelId="{CD149B15-D0BB-4C66-90B9-94A7D6EC5FDB}" type="presParOf" srcId="{36DC2B1A-CC6A-46FE-ACDE-93307FA6C5CC}" destId="{61A7EBF3-207F-4202-84EF-241DFB317EA0}" srcOrd="12" destOrd="0" presId="urn:microsoft.com/office/officeart/2005/8/layout/vList5"/>
    <dgm:cxn modelId="{6AA2CDDF-5365-4ACC-98AB-EF27668D3030}" type="presParOf" srcId="{61A7EBF3-207F-4202-84EF-241DFB317EA0}" destId="{22304079-EAC3-4CE0-97BE-286418CFB05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025AC6-3631-4C5A-A98E-6D755329486E}"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C94514E4-17CC-4BC0-914F-2A1DC28F78D3}">
      <dgm:prSet/>
      <dgm:spPr/>
      <dgm:t>
        <a:bodyPr/>
        <a:lstStyle/>
        <a:p>
          <a:pPr rtl="0"/>
          <a:r>
            <a:rPr lang="en-GB" dirty="0" smtClean="0"/>
            <a:t>This module gives the students a brief introduction into the Irish legal system. We start by looking at the history of the Irish legal system and the different courts in Ireland. </a:t>
          </a:r>
          <a:endParaRPr lang="en-IE" dirty="0"/>
        </a:p>
      </dgm:t>
    </dgm:pt>
    <dgm:pt modelId="{73BEA7EC-AA6F-4E1D-88D8-31CFA396B24D}" type="parTrans" cxnId="{BE3F2AD4-008E-4752-9182-D2164DC83F42}">
      <dgm:prSet/>
      <dgm:spPr/>
      <dgm:t>
        <a:bodyPr/>
        <a:lstStyle/>
        <a:p>
          <a:endParaRPr lang="en-US"/>
        </a:p>
      </dgm:t>
    </dgm:pt>
    <dgm:pt modelId="{3F639C23-AAB5-4DA2-8D34-8C79AB7108EA}" type="sibTrans" cxnId="{BE3F2AD4-008E-4752-9182-D2164DC83F42}">
      <dgm:prSet/>
      <dgm:spPr/>
      <dgm:t>
        <a:bodyPr/>
        <a:lstStyle/>
        <a:p>
          <a:endParaRPr lang="en-US"/>
        </a:p>
      </dgm:t>
    </dgm:pt>
    <dgm:pt modelId="{72DA5A33-250B-4059-9B38-A8BB11A4B493}">
      <dgm:prSet/>
      <dgm:spPr/>
      <dgm:t>
        <a:bodyPr/>
        <a:lstStyle/>
        <a:p>
          <a:pPr rtl="0"/>
          <a:r>
            <a:rPr lang="en-GB" dirty="0" smtClean="0"/>
            <a:t>During the module we examine the difference between Civil and Criminal law, we look at the Separations of powers, explore the old common law system and understand the principle of precedence.</a:t>
          </a:r>
          <a:endParaRPr lang="en-IE" dirty="0"/>
        </a:p>
      </dgm:t>
    </dgm:pt>
    <dgm:pt modelId="{900DAF5B-22E8-4D10-A48D-B48065615F81}" type="parTrans" cxnId="{56796293-4E37-4B47-B455-A9871A21C8D6}">
      <dgm:prSet/>
      <dgm:spPr/>
      <dgm:t>
        <a:bodyPr/>
        <a:lstStyle/>
        <a:p>
          <a:endParaRPr lang="en-US"/>
        </a:p>
      </dgm:t>
    </dgm:pt>
    <dgm:pt modelId="{82F28BB7-0C52-47A9-B2D7-BC1D4BEAEA23}" type="sibTrans" cxnId="{56796293-4E37-4B47-B455-A9871A21C8D6}">
      <dgm:prSet/>
      <dgm:spPr/>
      <dgm:t>
        <a:bodyPr/>
        <a:lstStyle/>
        <a:p>
          <a:endParaRPr lang="en-US"/>
        </a:p>
      </dgm:t>
    </dgm:pt>
    <dgm:pt modelId="{CE42ECCC-2201-426F-9DB1-55371CE80817}" type="pres">
      <dgm:prSet presAssocID="{78025AC6-3631-4C5A-A98E-6D755329486E}" presName="cycle" presStyleCnt="0">
        <dgm:presLayoutVars>
          <dgm:dir/>
          <dgm:resizeHandles val="exact"/>
        </dgm:presLayoutVars>
      </dgm:prSet>
      <dgm:spPr/>
      <dgm:t>
        <a:bodyPr/>
        <a:lstStyle/>
        <a:p>
          <a:endParaRPr lang="en-US"/>
        </a:p>
      </dgm:t>
    </dgm:pt>
    <dgm:pt modelId="{235BF15A-1215-4586-94D9-CC2AF0B6986E}" type="pres">
      <dgm:prSet presAssocID="{C94514E4-17CC-4BC0-914F-2A1DC28F78D3}" presName="node" presStyleLbl="node1" presStyleIdx="0" presStyleCnt="2">
        <dgm:presLayoutVars>
          <dgm:bulletEnabled val="1"/>
        </dgm:presLayoutVars>
      </dgm:prSet>
      <dgm:spPr/>
      <dgm:t>
        <a:bodyPr/>
        <a:lstStyle/>
        <a:p>
          <a:endParaRPr lang="en-US"/>
        </a:p>
      </dgm:t>
    </dgm:pt>
    <dgm:pt modelId="{6A2F0506-C1DD-4DB2-951C-2770EC904297}" type="pres">
      <dgm:prSet presAssocID="{3F639C23-AAB5-4DA2-8D34-8C79AB7108EA}" presName="sibTrans" presStyleLbl="sibTrans2D1" presStyleIdx="0" presStyleCnt="2"/>
      <dgm:spPr/>
      <dgm:t>
        <a:bodyPr/>
        <a:lstStyle/>
        <a:p>
          <a:endParaRPr lang="en-US"/>
        </a:p>
      </dgm:t>
    </dgm:pt>
    <dgm:pt modelId="{FAA8266C-634C-4E1E-BCA0-F979A07143ED}" type="pres">
      <dgm:prSet presAssocID="{3F639C23-AAB5-4DA2-8D34-8C79AB7108EA}" presName="connectorText" presStyleLbl="sibTrans2D1" presStyleIdx="0" presStyleCnt="2"/>
      <dgm:spPr/>
      <dgm:t>
        <a:bodyPr/>
        <a:lstStyle/>
        <a:p>
          <a:endParaRPr lang="en-US"/>
        </a:p>
      </dgm:t>
    </dgm:pt>
    <dgm:pt modelId="{01579D32-7EA5-4867-A863-93D897294881}" type="pres">
      <dgm:prSet presAssocID="{72DA5A33-250B-4059-9B38-A8BB11A4B493}" presName="node" presStyleLbl="node1" presStyleIdx="1" presStyleCnt="2" custRadScaleRad="103900" custRadScaleInc="6705">
        <dgm:presLayoutVars>
          <dgm:bulletEnabled val="1"/>
        </dgm:presLayoutVars>
      </dgm:prSet>
      <dgm:spPr/>
      <dgm:t>
        <a:bodyPr/>
        <a:lstStyle/>
        <a:p>
          <a:endParaRPr lang="en-US"/>
        </a:p>
      </dgm:t>
    </dgm:pt>
    <dgm:pt modelId="{DB245907-2B42-416E-AE77-4613C6C6D729}" type="pres">
      <dgm:prSet presAssocID="{82F28BB7-0C52-47A9-B2D7-BC1D4BEAEA23}" presName="sibTrans" presStyleLbl="sibTrans2D1" presStyleIdx="1" presStyleCnt="2"/>
      <dgm:spPr/>
      <dgm:t>
        <a:bodyPr/>
        <a:lstStyle/>
        <a:p>
          <a:endParaRPr lang="en-US"/>
        </a:p>
      </dgm:t>
    </dgm:pt>
    <dgm:pt modelId="{376F0393-3578-4805-BB48-E40E21ED6A0B}" type="pres">
      <dgm:prSet presAssocID="{82F28BB7-0C52-47A9-B2D7-BC1D4BEAEA23}" presName="connectorText" presStyleLbl="sibTrans2D1" presStyleIdx="1" presStyleCnt="2"/>
      <dgm:spPr/>
      <dgm:t>
        <a:bodyPr/>
        <a:lstStyle/>
        <a:p>
          <a:endParaRPr lang="en-US"/>
        </a:p>
      </dgm:t>
    </dgm:pt>
  </dgm:ptLst>
  <dgm:cxnLst>
    <dgm:cxn modelId="{68CDFCCD-E716-4C40-822C-588BED7D0D8B}" type="presOf" srcId="{3F639C23-AAB5-4DA2-8D34-8C79AB7108EA}" destId="{FAA8266C-634C-4E1E-BCA0-F979A07143ED}" srcOrd="1" destOrd="0" presId="urn:microsoft.com/office/officeart/2005/8/layout/cycle2"/>
    <dgm:cxn modelId="{BE3F2AD4-008E-4752-9182-D2164DC83F42}" srcId="{78025AC6-3631-4C5A-A98E-6D755329486E}" destId="{C94514E4-17CC-4BC0-914F-2A1DC28F78D3}" srcOrd="0" destOrd="0" parTransId="{73BEA7EC-AA6F-4E1D-88D8-31CFA396B24D}" sibTransId="{3F639C23-AAB5-4DA2-8D34-8C79AB7108EA}"/>
    <dgm:cxn modelId="{0D461807-BA5B-416A-8464-8C7E6A763662}" type="presOf" srcId="{72DA5A33-250B-4059-9B38-A8BB11A4B493}" destId="{01579D32-7EA5-4867-A863-93D897294881}" srcOrd="0" destOrd="0" presId="urn:microsoft.com/office/officeart/2005/8/layout/cycle2"/>
    <dgm:cxn modelId="{550F71F2-9F08-4111-AC8C-BFE1D79060CD}" type="presOf" srcId="{78025AC6-3631-4C5A-A98E-6D755329486E}" destId="{CE42ECCC-2201-426F-9DB1-55371CE80817}" srcOrd="0" destOrd="0" presId="urn:microsoft.com/office/officeart/2005/8/layout/cycle2"/>
    <dgm:cxn modelId="{1BFDCB51-C877-47F3-BE3C-39087B7D1650}" type="presOf" srcId="{82F28BB7-0C52-47A9-B2D7-BC1D4BEAEA23}" destId="{376F0393-3578-4805-BB48-E40E21ED6A0B}" srcOrd="1" destOrd="0" presId="urn:microsoft.com/office/officeart/2005/8/layout/cycle2"/>
    <dgm:cxn modelId="{BC3E99C7-31FE-48EB-A6A1-6B790E28C0AA}" type="presOf" srcId="{C94514E4-17CC-4BC0-914F-2A1DC28F78D3}" destId="{235BF15A-1215-4586-94D9-CC2AF0B6986E}" srcOrd="0" destOrd="0" presId="urn:microsoft.com/office/officeart/2005/8/layout/cycle2"/>
    <dgm:cxn modelId="{AE2EBFC8-80B6-4821-A224-AC58193EE4D2}" type="presOf" srcId="{3F639C23-AAB5-4DA2-8D34-8C79AB7108EA}" destId="{6A2F0506-C1DD-4DB2-951C-2770EC904297}" srcOrd="0" destOrd="0" presId="urn:microsoft.com/office/officeart/2005/8/layout/cycle2"/>
    <dgm:cxn modelId="{4B879113-1ED6-4C0F-850C-345390E7DBEE}" type="presOf" srcId="{82F28BB7-0C52-47A9-B2D7-BC1D4BEAEA23}" destId="{DB245907-2B42-416E-AE77-4613C6C6D729}" srcOrd="0" destOrd="0" presId="urn:microsoft.com/office/officeart/2005/8/layout/cycle2"/>
    <dgm:cxn modelId="{56796293-4E37-4B47-B455-A9871A21C8D6}" srcId="{78025AC6-3631-4C5A-A98E-6D755329486E}" destId="{72DA5A33-250B-4059-9B38-A8BB11A4B493}" srcOrd="1" destOrd="0" parTransId="{900DAF5B-22E8-4D10-A48D-B48065615F81}" sibTransId="{82F28BB7-0C52-47A9-B2D7-BC1D4BEAEA23}"/>
    <dgm:cxn modelId="{DAF55F23-1845-4152-B511-23CF274B7BC4}" type="presParOf" srcId="{CE42ECCC-2201-426F-9DB1-55371CE80817}" destId="{235BF15A-1215-4586-94D9-CC2AF0B6986E}" srcOrd="0" destOrd="0" presId="urn:microsoft.com/office/officeart/2005/8/layout/cycle2"/>
    <dgm:cxn modelId="{E10FA5C4-68EC-41A5-A19D-1C5F137CD40C}" type="presParOf" srcId="{CE42ECCC-2201-426F-9DB1-55371CE80817}" destId="{6A2F0506-C1DD-4DB2-951C-2770EC904297}" srcOrd="1" destOrd="0" presId="urn:microsoft.com/office/officeart/2005/8/layout/cycle2"/>
    <dgm:cxn modelId="{C12476B0-1742-4D21-AABA-1E654C008866}" type="presParOf" srcId="{6A2F0506-C1DD-4DB2-951C-2770EC904297}" destId="{FAA8266C-634C-4E1E-BCA0-F979A07143ED}" srcOrd="0" destOrd="0" presId="urn:microsoft.com/office/officeart/2005/8/layout/cycle2"/>
    <dgm:cxn modelId="{D9B9C808-AD43-4BA1-86FC-AECFE136513F}" type="presParOf" srcId="{CE42ECCC-2201-426F-9DB1-55371CE80817}" destId="{01579D32-7EA5-4867-A863-93D897294881}" srcOrd="2" destOrd="0" presId="urn:microsoft.com/office/officeart/2005/8/layout/cycle2"/>
    <dgm:cxn modelId="{732ADDFD-557F-421B-9BAB-3CA730408A17}" type="presParOf" srcId="{CE42ECCC-2201-426F-9DB1-55371CE80817}" destId="{DB245907-2B42-416E-AE77-4613C6C6D729}" srcOrd="3" destOrd="0" presId="urn:microsoft.com/office/officeart/2005/8/layout/cycle2"/>
    <dgm:cxn modelId="{E0DEBF05-2640-4E38-A370-A55B08260746}" type="presParOf" srcId="{DB245907-2B42-416E-AE77-4613C6C6D729}" destId="{376F0393-3578-4805-BB48-E40E21ED6A0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F5DA3B-C968-4449-B5DC-001B89FE4840}"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013486E8-06E1-48E0-A593-3D8BCFC15CD9}">
      <dgm:prSet/>
      <dgm:spPr/>
      <dgm:t>
        <a:bodyPr/>
        <a:lstStyle/>
        <a:p>
          <a:pPr rtl="0"/>
          <a:r>
            <a:rPr lang="en-GB" dirty="0" smtClean="0"/>
            <a:t>We study the various laws including Tort, Contract, Criminal and Property as well as looking at some Constitutional rights. The students will get an opportunity to see and engage with case law in these different areas.</a:t>
          </a:r>
          <a:endParaRPr lang="en-IE" dirty="0"/>
        </a:p>
      </dgm:t>
    </dgm:pt>
    <dgm:pt modelId="{46D3B1BB-28B5-471A-A5EB-971E91E3917B}" type="parTrans" cxnId="{AD8BFD95-48F0-4119-A303-40B716E2BDC7}">
      <dgm:prSet/>
      <dgm:spPr/>
      <dgm:t>
        <a:bodyPr/>
        <a:lstStyle/>
        <a:p>
          <a:endParaRPr lang="en-US"/>
        </a:p>
      </dgm:t>
    </dgm:pt>
    <dgm:pt modelId="{D49B3071-55EE-4C5C-83FC-0F4CA1ACE888}" type="sibTrans" cxnId="{AD8BFD95-48F0-4119-A303-40B716E2BDC7}">
      <dgm:prSet/>
      <dgm:spPr/>
      <dgm:t>
        <a:bodyPr/>
        <a:lstStyle/>
        <a:p>
          <a:endParaRPr lang="en-US"/>
        </a:p>
      </dgm:t>
    </dgm:pt>
    <dgm:pt modelId="{8503152B-EED4-400D-B641-19420BD2D003}">
      <dgm:prSet/>
      <dgm:spPr/>
      <dgm:t>
        <a:bodyPr/>
        <a:lstStyle/>
        <a:p>
          <a:pPr rtl="0"/>
          <a:r>
            <a:rPr lang="en-GB" smtClean="0"/>
            <a:t>There is also a guided tour of the courts during the module and we will have a guest speaker come in to speak to the students.</a:t>
          </a:r>
          <a:endParaRPr lang="en-IE"/>
        </a:p>
      </dgm:t>
    </dgm:pt>
    <dgm:pt modelId="{6CC12E87-21A2-4C24-A7E1-4B78C8378ACC}" type="parTrans" cxnId="{F8D6DF03-95FC-4EBD-8352-E0D138A233A2}">
      <dgm:prSet/>
      <dgm:spPr/>
      <dgm:t>
        <a:bodyPr/>
        <a:lstStyle/>
        <a:p>
          <a:endParaRPr lang="en-US"/>
        </a:p>
      </dgm:t>
    </dgm:pt>
    <dgm:pt modelId="{58E5A240-9214-47DE-81B0-4879E41C6FB4}" type="sibTrans" cxnId="{F8D6DF03-95FC-4EBD-8352-E0D138A233A2}">
      <dgm:prSet/>
      <dgm:spPr/>
      <dgm:t>
        <a:bodyPr/>
        <a:lstStyle/>
        <a:p>
          <a:endParaRPr lang="en-US"/>
        </a:p>
      </dgm:t>
    </dgm:pt>
    <dgm:pt modelId="{5577A7BB-3058-437C-BA8A-3A50FA80E876}" type="pres">
      <dgm:prSet presAssocID="{C4F5DA3B-C968-4449-B5DC-001B89FE4840}" presName="cycle" presStyleCnt="0">
        <dgm:presLayoutVars>
          <dgm:dir/>
          <dgm:resizeHandles val="exact"/>
        </dgm:presLayoutVars>
      </dgm:prSet>
      <dgm:spPr/>
      <dgm:t>
        <a:bodyPr/>
        <a:lstStyle/>
        <a:p>
          <a:endParaRPr lang="en-US"/>
        </a:p>
      </dgm:t>
    </dgm:pt>
    <dgm:pt modelId="{7F76C91B-CAC8-4A07-9D8F-202E0F5F9367}" type="pres">
      <dgm:prSet presAssocID="{013486E8-06E1-48E0-A593-3D8BCFC15CD9}" presName="node" presStyleLbl="node1" presStyleIdx="0" presStyleCnt="2">
        <dgm:presLayoutVars>
          <dgm:bulletEnabled val="1"/>
        </dgm:presLayoutVars>
      </dgm:prSet>
      <dgm:spPr/>
      <dgm:t>
        <a:bodyPr/>
        <a:lstStyle/>
        <a:p>
          <a:endParaRPr lang="en-US"/>
        </a:p>
      </dgm:t>
    </dgm:pt>
    <dgm:pt modelId="{84E4868A-0B20-4B73-90AC-36D9D8A1C9F8}" type="pres">
      <dgm:prSet presAssocID="{D49B3071-55EE-4C5C-83FC-0F4CA1ACE888}" presName="sibTrans" presStyleLbl="sibTrans2D1" presStyleIdx="0" presStyleCnt="2"/>
      <dgm:spPr/>
      <dgm:t>
        <a:bodyPr/>
        <a:lstStyle/>
        <a:p>
          <a:endParaRPr lang="en-US"/>
        </a:p>
      </dgm:t>
    </dgm:pt>
    <dgm:pt modelId="{37604214-9B36-4402-8E7A-DFA78CB79B01}" type="pres">
      <dgm:prSet presAssocID="{D49B3071-55EE-4C5C-83FC-0F4CA1ACE888}" presName="connectorText" presStyleLbl="sibTrans2D1" presStyleIdx="0" presStyleCnt="2"/>
      <dgm:spPr/>
      <dgm:t>
        <a:bodyPr/>
        <a:lstStyle/>
        <a:p>
          <a:endParaRPr lang="en-US"/>
        </a:p>
      </dgm:t>
    </dgm:pt>
    <dgm:pt modelId="{81493F9C-DF82-4092-9FC1-50396CA667FA}" type="pres">
      <dgm:prSet presAssocID="{8503152B-EED4-400D-B641-19420BD2D003}" presName="node" presStyleLbl="node1" presStyleIdx="1" presStyleCnt="2">
        <dgm:presLayoutVars>
          <dgm:bulletEnabled val="1"/>
        </dgm:presLayoutVars>
      </dgm:prSet>
      <dgm:spPr/>
      <dgm:t>
        <a:bodyPr/>
        <a:lstStyle/>
        <a:p>
          <a:endParaRPr lang="en-US"/>
        </a:p>
      </dgm:t>
    </dgm:pt>
    <dgm:pt modelId="{0D684F40-643F-4A80-A5CC-068AAAA9D548}" type="pres">
      <dgm:prSet presAssocID="{58E5A240-9214-47DE-81B0-4879E41C6FB4}" presName="sibTrans" presStyleLbl="sibTrans2D1" presStyleIdx="1" presStyleCnt="2"/>
      <dgm:spPr/>
      <dgm:t>
        <a:bodyPr/>
        <a:lstStyle/>
        <a:p>
          <a:endParaRPr lang="en-US"/>
        </a:p>
      </dgm:t>
    </dgm:pt>
    <dgm:pt modelId="{0C76CF1B-FBA7-4500-BAE2-1F2186436114}" type="pres">
      <dgm:prSet presAssocID="{58E5A240-9214-47DE-81B0-4879E41C6FB4}" presName="connectorText" presStyleLbl="sibTrans2D1" presStyleIdx="1" presStyleCnt="2"/>
      <dgm:spPr/>
      <dgm:t>
        <a:bodyPr/>
        <a:lstStyle/>
        <a:p>
          <a:endParaRPr lang="en-US"/>
        </a:p>
      </dgm:t>
    </dgm:pt>
  </dgm:ptLst>
  <dgm:cxnLst>
    <dgm:cxn modelId="{AEB1C534-979A-4B6D-B7B3-1E27CCE2990F}" type="presOf" srcId="{D49B3071-55EE-4C5C-83FC-0F4CA1ACE888}" destId="{37604214-9B36-4402-8E7A-DFA78CB79B01}" srcOrd="1" destOrd="0" presId="urn:microsoft.com/office/officeart/2005/8/layout/cycle2"/>
    <dgm:cxn modelId="{937A7BDE-4A94-406B-BE5E-56F369AE501F}" type="presOf" srcId="{8503152B-EED4-400D-B641-19420BD2D003}" destId="{81493F9C-DF82-4092-9FC1-50396CA667FA}" srcOrd="0" destOrd="0" presId="urn:microsoft.com/office/officeart/2005/8/layout/cycle2"/>
    <dgm:cxn modelId="{AD8BFD95-48F0-4119-A303-40B716E2BDC7}" srcId="{C4F5DA3B-C968-4449-B5DC-001B89FE4840}" destId="{013486E8-06E1-48E0-A593-3D8BCFC15CD9}" srcOrd="0" destOrd="0" parTransId="{46D3B1BB-28B5-471A-A5EB-971E91E3917B}" sibTransId="{D49B3071-55EE-4C5C-83FC-0F4CA1ACE888}"/>
    <dgm:cxn modelId="{F8D6DF03-95FC-4EBD-8352-E0D138A233A2}" srcId="{C4F5DA3B-C968-4449-B5DC-001B89FE4840}" destId="{8503152B-EED4-400D-B641-19420BD2D003}" srcOrd="1" destOrd="0" parTransId="{6CC12E87-21A2-4C24-A7E1-4B78C8378ACC}" sibTransId="{58E5A240-9214-47DE-81B0-4879E41C6FB4}"/>
    <dgm:cxn modelId="{53146ADB-CA2F-4A5E-9CDC-EFE0A480E473}" type="presOf" srcId="{58E5A240-9214-47DE-81B0-4879E41C6FB4}" destId="{0D684F40-643F-4A80-A5CC-068AAAA9D548}" srcOrd="0" destOrd="0" presId="urn:microsoft.com/office/officeart/2005/8/layout/cycle2"/>
    <dgm:cxn modelId="{17809527-6642-4BBB-B5FE-E7C9FB8B4E22}" type="presOf" srcId="{C4F5DA3B-C968-4449-B5DC-001B89FE4840}" destId="{5577A7BB-3058-437C-BA8A-3A50FA80E876}" srcOrd="0" destOrd="0" presId="urn:microsoft.com/office/officeart/2005/8/layout/cycle2"/>
    <dgm:cxn modelId="{2190B4A3-8DE6-4D74-8B0B-8C8E2C17C660}" type="presOf" srcId="{D49B3071-55EE-4C5C-83FC-0F4CA1ACE888}" destId="{84E4868A-0B20-4B73-90AC-36D9D8A1C9F8}" srcOrd="0" destOrd="0" presId="urn:microsoft.com/office/officeart/2005/8/layout/cycle2"/>
    <dgm:cxn modelId="{A240D379-FEE9-4839-B614-6758891C8274}" type="presOf" srcId="{58E5A240-9214-47DE-81B0-4879E41C6FB4}" destId="{0C76CF1B-FBA7-4500-BAE2-1F2186436114}" srcOrd="1" destOrd="0" presId="urn:microsoft.com/office/officeart/2005/8/layout/cycle2"/>
    <dgm:cxn modelId="{FB5A7544-88DD-4775-8DD9-50DD51E95D13}" type="presOf" srcId="{013486E8-06E1-48E0-A593-3D8BCFC15CD9}" destId="{7F76C91B-CAC8-4A07-9D8F-202E0F5F9367}" srcOrd="0" destOrd="0" presId="urn:microsoft.com/office/officeart/2005/8/layout/cycle2"/>
    <dgm:cxn modelId="{A8CDD149-21A4-4F3C-83FE-6E09E7A2E31F}" type="presParOf" srcId="{5577A7BB-3058-437C-BA8A-3A50FA80E876}" destId="{7F76C91B-CAC8-4A07-9D8F-202E0F5F9367}" srcOrd="0" destOrd="0" presId="urn:microsoft.com/office/officeart/2005/8/layout/cycle2"/>
    <dgm:cxn modelId="{C0A56BAA-E260-41DB-9128-65238635CD19}" type="presParOf" srcId="{5577A7BB-3058-437C-BA8A-3A50FA80E876}" destId="{84E4868A-0B20-4B73-90AC-36D9D8A1C9F8}" srcOrd="1" destOrd="0" presId="urn:microsoft.com/office/officeart/2005/8/layout/cycle2"/>
    <dgm:cxn modelId="{F8D2B71B-AC2C-4F05-BDF7-7464EB4B0B84}" type="presParOf" srcId="{84E4868A-0B20-4B73-90AC-36D9D8A1C9F8}" destId="{37604214-9B36-4402-8E7A-DFA78CB79B01}" srcOrd="0" destOrd="0" presId="urn:microsoft.com/office/officeart/2005/8/layout/cycle2"/>
    <dgm:cxn modelId="{1B916C9E-9D83-4F5D-9245-4E8D866511D7}" type="presParOf" srcId="{5577A7BB-3058-437C-BA8A-3A50FA80E876}" destId="{81493F9C-DF82-4092-9FC1-50396CA667FA}" srcOrd="2" destOrd="0" presId="urn:microsoft.com/office/officeart/2005/8/layout/cycle2"/>
    <dgm:cxn modelId="{1D180C71-5F91-4E8C-9626-E114742CDCD3}" type="presParOf" srcId="{5577A7BB-3058-437C-BA8A-3A50FA80E876}" destId="{0D684F40-643F-4A80-A5CC-068AAAA9D548}" srcOrd="3" destOrd="0" presId="urn:microsoft.com/office/officeart/2005/8/layout/cycle2"/>
    <dgm:cxn modelId="{98B9E618-7842-4ABB-A4FA-2DB6D5522424}" type="presParOf" srcId="{0D684F40-643F-4A80-A5CC-068AAAA9D548}" destId="{0C76CF1B-FBA7-4500-BAE2-1F218643611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89721A-216F-4C7C-897A-DE5EC499DC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1701858-08A7-43C4-ABFE-AC9751410C0F}">
      <dgm:prSet/>
      <dgm:spPr/>
      <dgm:t>
        <a:bodyPr/>
        <a:lstStyle/>
        <a:p>
          <a:pPr rtl="0"/>
          <a:r>
            <a:rPr lang="en-GB" dirty="0" smtClean="0"/>
            <a:t>For any students considering a career in Law this is a wonderful opportunity for them to explore and understand the law and the legal profession in Ireland.</a:t>
          </a:r>
        </a:p>
        <a:p>
          <a:pPr rtl="0"/>
          <a:r>
            <a:rPr lang="en-GB" dirty="0" smtClean="0"/>
            <a:t> </a:t>
          </a:r>
        </a:p>
        <a:p>
          <a:pPr rtl="0"/>
          <a:r>
            <a:rPr lang="en-GB" dirty="0" smtClean="0"/>
            <a:t>( 24 places available in this module per term.)</a:t>
          </a:r>
          <a:br>
            <a:rPr lang="en-GB" dirty="0" smtClean="0"/>
          </a:br>
          <a:endParaRPr lang="en-IE" dirty="0"/>
        </a:p>
      </dgm:t>
    </dgm:pt>
    <dgm:pt modelId="{ED13B95E-18EA-44D9-AAB4-2ECD6C07FADF}" type="parTrans" cxnId="{3C3A0F74-2E98-43AA-AEB0-A57394A8B2D6}">
      <dgm:prSet/>
      <dgm:spPr/>
      <dgm:t>
        <a:bodyPr/>
        <a:lstStyle/>
        <a:p>
          <a:endParaRPr lang="en-US"/>
        </a:p>
      </dgm:t>
    </dgm:pt>
    <dgm:pt modelId="{E46E44E0-517F-44D3-B2F6-08880C7B31F4}" type="sibTrans" cxnId="{3C3A0F74-2E98-43AA-AEB0-A57394A8B2D6}">
      <dgm:prSet/>
      <dgm:spPr/>
      <dgm:t>
        <a:bodyPr/>
        <a:lstStyle/>
        <a:p>
          <a:endParaRPr lang="en-US"/>
        </a:p>
      </dgm:t>
    </dgm:pt>
    <dgm:pt modelId="{F5B8FF58-0856-49A1-B1E5-D4AD598DBDA4}" type="pres">
      <dgm:prSet presAssocID="{A589721A-216F-4C7C-897A-DE5EC499DC3B}" presName="linear" presStyleCnt="0">
        <dgm:presLayoutVars>
          <dgm:animLvl val="lvl"/>
          <dgm:resizeHandles val="exact"/>
        </dgm:presLayoutVars>
      </dgm:prSet>
      <dgm:spPr/>
      <dgm:t>
        <a:bodyPr/>
        <a:lstStyle/>
        <a:p>
          <a:endParaRPr lang="en-US"/>
        </a:p>
      </dgm:t>
    </dgm:pt>
    <dgm:pt modelId="{3F166A77-B330-4F56-B2BD-D9C7CBBAF9F2}" type="pres">
      <dgm:prSet presAssocID="{21701858-08A7-43C4-ABFE-AC9751410C0F}" presName="parentText" presStyleLbl="node1" presStyleIdx="0" presStyleCnt="1">
        <dgm:presLayoutVars>
          <dgm:chMax val="0"/>
          <dgm:bulletEnabled val="1"/>
        </dgm:presLayoutVars>
      </dgm:prSet>
      <dgm:spPr>
        <a:prstGeom prst="flowChartDocument">
          <a:avLst/>
        </a:prstGeom>
      </dgm:spPr>
      <dgm:t>
        <a:bodyPr/>
        <a:lstStyle/>
        <a:p>
          <a:endParaRPr lang="en-US"/>
        </a:p>
      </dgm:t>
    </dgm:pt>
  </dgm:ptLst>
  <dgm:cxnLst>
    <dgm:cxn modelId="{586C312F-3347-4808-854E-88318E8014BF}" type="presOf" srcId="{21701858-08A7-43C4-ABFE-AC9751410C0F}" destId="{3F166A77-B330-4F56-B2BD-D9C7CBBAF9F2}" srcOrd="0" destOrd="0" presId="urn:microsoft.com/office/officeart/2005/8/layout/vList2"/>
    <dgm:cxn modelId="{3C3A0F74-2E98-43AA-AEB0-A57394A8B2D6}" srcId="{A589721A-216F-4C7C-897A-DE5EC499DC3B}" destId="{21701858-08A7-43C4-ABFE-AC9751410C0F}" srcOrd="0" destOrd="0" parTransId="{ED13B95E-18EA-44D9-AAB4-2ECD6C07FADF}" sibTransId="{E46E44E0-517F-44D3-B2F6-08880C7B31F4}"/>
    <dgm:cxn modelId="{62340BE5-1A7C-4A23-9056-FF4634D1091D}" type="presOf" srcId="{A589721A-216F-4C7C-897A-DE5EC499DC3B}" destId="{F5B8FF58-0856-49A1-B1E5-D4AD598DBDA4}" srcOrd="0" destOrd="0" presId="urn:microsoft.com/office/officeart/2005/8/layout/vList2"/>
    <dgm:cxn modelId="{690A11C8-AC80-4C02-97AC-D55C29C0CE61}" type="presParOf" srcId="{F5B8FF58-0856-49A1-B1E5-D4AD598DBDA4}" destId="{3F166A77-B330-4F56-B2BD-D9C7CBBAF9F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A538DB4-C26A-4B1B-90DE-01D620570CA6}" type="doc">
      <dgm:prSet loTypeId="urn:microsoft.com/office/officeart/2005/8/layout/rings+Icon" loCatId="relationship" qsTypeId="urn:microsoft.com/office/officeart/2005/8/quickstyle/simple1" qsCatId="simple" csTypeId="urn:microsoft.com/office/officeart/2005/8/colors/accent1_2" csCatId="accent1"/>
      <dgm:spPr/>
      <dgm:t>
        <a:bodyPr/>
        <a:lstStyle/>
        <a:p>
          <a:endParaRPr lang="en-US"/>
        </a:p>
      </dgm:t>
    </dgm:pt>
    <dgm:pt modelId="{A23B241E-A444-4DEF-9856-FF4063DBDE90}">
      <dgm:prSet/>
      <dgm:spPr/>
      <dgm:t>
        <a:bodyPr/>
        <a:lstStyle/>
        <a:p>
          <a:pPr rtl="0"/>
          <a:r>
            <a:rPr lang="en-GB" b="0" i="0" smtClean="0"/>
            <a:t>lifesaving rescue,</a:t>
          </a:r>
          <a:endParaRPr lang="en-IE"/>
        </a:p>
      </dgm:t>
    </dgm:pt>
    <dgm:pt modelId="{FBE13431-BC82-4D25-BDF9-4E8E06B42B6F}" type="parTrans" cxnId="{4715C2D4-AA53-4024-8FA6-F3D1F6350747}">
      <dgm:prSet/>
      <dgm:spPr/>
      <dgm:t>
        <a:bodyPr/>
        <a:lstStyle/>
        <a:p>
          <a:endParaRPr lang="en-US"/>
        </a:p>
      </dgm:t>
    </dgm:pt>
    <dgm:pt modelId="{D4103A4B-BF6A-4DCD-9704-813C733EC742}" type="sibTrans" cxnId="{4715C2D4-AA53-4024-8FA6-F3D1F6350747}">
      <dgm:prSet/>
      <dgm:spPr/>
      <dgm:t>
        <a:bodyPr/>
        <a:lstStyle/>
        <a:p>
          <a:endParaRPr lang="en-US"/>
        </a:p>
      </dgm:t>
    </dgm:pt>
    <dgm:pt modelId="{80F10AF9-B696-4566-96CF-314B4064B5D6}">
      <dgm:prSet/>
      <dgm:spPr/>
      <dgm:t>
        <a:bodyPr/>
        <a:lstStyle/>
        <a:p>
          <a:pPr rtl="0"/>
          <a:r>
            <a:rPr lang="en-GB" b="0" i="0" smtClean="0"/>
            <a:t>self-rescue</a:t>
          </a:r>
          <a:endParaRPr lang="en-IE"/>
        </a:p>
      </dgm:t>
    </dgm:pt>
    <dgm:pt modelId="{AA3689E8-3C53-4B2A-8944-C1E85FAA574B}" type="parTrans" cxnId="{2D9C0D88-1133-40E8-B5CC-BFBACB7C1AA8}">
      <dgm:prSet/>
      <dgm:spPr/>
      <dgm:t>
        <a:bodyPr/>
        <a:lstStyle/>
        <a:p>
          <a:endParaRPr lang="en-US"/>
        </a:p>
      </dgm:t>
    </dgm:pt>
    <dgm:pt modelId="{F49BF42C-D4A3-4D79-9372-A64C7EB543E7}" type="sibTrans" cxnId="{2D9C0D88-1133-40E8-B5CC-BFBACB7C1AA8}">
      <dgm:prSet/>
      <dgm:spPr/>
      <dgm:t>
        <a:bodyPr/>
        <a:lstStyle/>
        <a:p>
          <a:endParaRPr lang="en-US"/>
        </a:p>
      </dgm:t>
    </dgm:pt>
    <dgm:pt modelId="{430ECFD2-3114-45DD-B43C-1D74AA47F20A}">
      <dgm:prSet/>
      <dgm:spPr/>
      <dgm:t>
        <a:bodyPr/>
        <a:lstStyle/>
        <a:p>
          <a:pPr rtl="0"/>
          <a:r>
            <a:rPr lang="en-GB" b="0" i="0" smtClean="0"/>
            <a:t>survival,</a:t>
          </a:r>
          <a:endParaRPr lang="en-IE"/>
        </a:p>
      </dgm:t>
    </dgm:pt>
    <dgm:pt modelId="{F97C987C-71D6-480E-B10D-DA2616A3982D}" type="parTrans" cxnId="{97A3A1F2-D2FC-4657-89B0-EA3912DCA848}">
      <dgm:prSet/>
      <dgm:spPr/>
      <dgm:t>
        <a:bodyPr/>
        <a:lstStyle/>
        <a:p>
          <a:endParaRPr lang="en-US"/>
        </a:p>
      </dgm:t>
    </dgm:pt>
    <dgm:pt modelId="{5930B174-4DCC-4D36-A87C-F2B000A90D20}" type="sibTrans" cxnId="{97A3A1F2-D2FC-4657-89B0-EA3912DCA848}">
      <dgm:prSet/>
      <dgm:spPr/>
      <dgm:t>
        <a:bodyPr/>
        <a:lstStyle/>
        <a:p>
          <a:endParaRPr lang="en-US"/>
        </a:p>
      </dgm:t>
    </dgm:pt>
    <dgm:pt modelId="{CB3E1CE9-7667-4F7F-8CC4-D8CE01511343}">
      <dgm:prSet/>
      <dgm:spPr/>
      <dgm:t>
        <a:bodyPr/>
        <a:lstStyle/>
        <a:p>
          <a:pPr rtl="0"/>
          <a:r>
            <a:rPr lang="en-GB" b="0" i="0" smtClean="0"/>
            <a:t>lifesaving sport skills </a:t>
          </a:r>
          <a:endParaRPr lang="en-IE"/>
        </a:p>
      </dgm:t>
    </dgm:pt>
    <dgm:pt modelId="{03FEF40C-3F2D-431C-87A7-E97D8E22A72F}" type="parTrans" cxnId="{76CEB822-3D78-4988-B251-7986266EE136}">
      <dgm:prSet/>
      <dgm:spPr/>
      <dgm:t>
        <a:bodyPr/>
        <a:lstStyle/>
        <a:p>
          <a:endParaRPr lang="en-US"/>
        </a:p>
      </dgm:t>
    </dgm:pt>
    <dgm:pt modelId="{41D33497-BCCC-4B00-9908-16399232E98B}" type="sibTrans" cxnId="{76CEB822-3D78-4988-B251-7986266EE136}">
      <dgm:prSet/>
      <dgm:spPr/>
      <dgm:t>
        <a:bodyPr/>
        <a:lstStyle/>
        <a:p>
          <a:endParaRPr lang="en-US"/>
        </a:p>
      </dgm:t>
    </dgm:pt>
    <dgm:pt modelId="{10EB4CF4-2BF1-48DF-B4CB-C4E95241EDD5}">
      <dgm:prSet/>
      <dgm:spPr/>
      <dgm:t>
        <a:bodyPr/>
        <a:lstStyle/>
        <a:p>
          <a:pPr rtl="0"/>
          <a:r>
            <a:rPr lang="en-GB" b="0" i="0" smtClean="0"/>
            <a:t>develop swimming ability and fitness. </a:t>
          </a:r>
          <a:endParaRPr lang="en-IE"/>
        </a:p>
      </dgm:t>
    </dgm:pt>
    <dgm:pt modelId="{D348AEAB-7420-4398-95AE-F4A27BE92E3C}" type="parTrans" cxnId="{63B4A6F5-4032-4906-BABE-16AC0ECD5EFB}">
      <dgm:prSet/>
      <dgm:spPr/>
      <dgm:t>
        <a:bodyPr/>
        <a:lstStyle/>
        <a:p>
          <a:endParaRPr lang="en-US"/>
        </a:p>
      </dgm:t>
    </dgm:pt>
    <dgm:pt modelId="{293F24FF-BF42-455B-96DC-386DE6C798E9}" type="sibTrans" cxnId="{63B4A6F5-4032-4906-BABE-16AC0ECD5EFB}">
      <dgm:prSet/>
      <dgm:spPr/>
      <dgm:t>
        <a:bodyPr/>
        <a:lstStyle/>
        <a:p>
          <a:endParaRPr lang="en-US"/>
        </a:p>
      </dgm:t>
    </dgm:pt>
    <dgm:pt modelId="{3EBDB10E-77D8-4620-97D8-38E657BFCC92}" type="pres">
      <dgm:prSet presAssocID="{BA538DB4-C26A-4B1B-90DE-01D620570CA6}" presName="Name0" presStyleCnt="0">
        <dgm:presLayoutVars>
          <dgm:chMax val="7"/>
          <dgm:dir/>
          <dgm:resizeHandles val="exact"/>
        </dgm:presLayoutVars>
      </dgm:prSet>
      <dgm:spPr/>
      <dgm:t>
        <a:bodyPr/>
        <a:lstStyle/>
        <a:p>
          <a:endParaRPr lang="en-US"/>
        </a:p>
      </dgm:t>
    </dgm:pt>
    <dgm:pt modelId="{11DF3FCF-EE9A-49E3-8F0D-8D9CF4A82C22}" type="pres">
      <dgm:prSet presAssocID="{BA538DB4-C26A-4B1B-90DE-01D620570CA6}" presName="ellipse1" presStyleLbl="vennNode1" presStyleIdx="0" presStyleCnt="5">
        <dgm:presLayoutVars>
          <dgm:bulletEnabled val="1"/>
        </dgm:presLayoutVars>
      </dgm:prSet>
      <dgm:spPr/>
      <dgm:t>
        <a:bodyPr/>
        <a:lstStyle/>
        <a:p>
          <a:endParaRPr lang="en-US"/>
        </a:p>
      </dgm:t>
    </dgm:pt>
    <dgm:pt modelId="{CA3AE456-83B2-4932-B3A0-095B9AD276C7}" type="pres">
      <dgm:prSet presAssocID="{BA538DB4-C26A-4B1B-90DE-01D620570CA6}" presName="ellipse2" presStyleLbl="vennNode1" presStyleIdx="1" presStyleCnt="5">
        <dgm:presLayoutVars>
          <dgm:bulletEnabled val="1"/>
        </dgm:presLayoutVars>
      </dgm:prSet>
      <dgm:spPr/>
      <dgm:t>
        <a:bodyPr/>
        <a:lstStyle/>
        <a:p>
          <a:endParaRPr lang="en-US"/>
        </a:p>
      </dgm:t>
    </dgm:pt>
    <dgm:pt modelId="{E1DF38AA-6D90-4EBC-A901-788721EF814B}" type="pres">
      <dgm:prSet presAssocID="{BA538DB4-C26A-4B1B-90DE-01D620570CA6}" presName="ellipse3" presStyleLbl="vennNode1" presStyleIdx="2" presStyleCnt="5">
        <dgm:presLayoutVars>
          <dgm:bulletEnabled val="1"/>
        </dgm:presLayoutVars>
      </dgm:prSet>
      <dgm:spPr/>
      <dgm:t>
        <a:bodyPr/>
        <a:lstStyle/>
        <a:p>
          <a:endParaRPr lang="en-US"/>
        </a:p>
      </dgm:t>
    </dgm:pt>
    <dgm:pt modelId="{8A10953E-AFBE-4E4C-AD0D-8BF4CE772BAF}" type="pres">
      <dgm:prSet presAssocID="{BA538DB4-C26A-4B1B-90DE-01D620570CA6}" presName="ellipse4" presStyleLbl="vennNode1" presStyleIdx="3" presStyleCnt="5">
        <dgm:presLayoutVars>
          <dgm:bulletEnabled val="1"/>
        </dgm:presLayoutVars>
      </dgm:prSet>
      <dgm:spPr/>
      <dgm:t>
        <a:bodyPr/>
        <a:lstStyle/>
        <a:p>
          <a:endParaRPr lang="en-US"/>
        </a:p>
      </dgm:t>
    </dgm:pt>
    <dgm:pt modelId="{EA211F41-B005-44B4-927A-12A36E8D985D}" type="pres">
      <dgm:prSet presAssocID="{BA538DB4-C26A-4B1B-90DE-01D620570CA6}" presName="ellipse5" presStyleLbl="vennNode1" presStyleIdx="4" presStyleCnt="5">
        <dgm:presLayoutVars>
          <dgm:bulletEnabled val="1"/>
        </dgm:presLayoutVars>
      </dgm:prSet>
      <dgm:spPr/>
      <dgm:t>
        <a:bodyPr/>
        <a:lstStyle/>
        <a:p>
          <a:endParaRPr lang="en-US"/>
        </a:p>
      </dgm:t>
    </dgm:pt>
  </dgm:ptLst>
  <dgm:cxnLst>
    <dgm:cxn modelId="{97A3A1F2-D2FC-4657-89B0-EA3912DCA848}" srcId="{BA538DB4-C26A-4B1B-90DE-01D620570CA6}" destId="{430ECFD2-3114-45DD-B43C-1D74AA47F20A}" srcOrd="2" destOrd="0" parTransId="{F97C987C-71D6-480E-B10D-DA2616A3982D}" sibTransId="{5930B174-4DCC-4D36-A87C-F2B000A90D20}"/>
    <dgm:cxn modelId="{63B4A6F5-4032-4906-BABE-16AC0ECD5EFB}" srcId="{BA538DB4-C26A-4B1B-90DE-01D620570CA6}" destId="{10EB4CF4-2BF1-48DF-B4CB-C4E95241EDD5}" srcOrd="4" destOrd="0" parTransId="{D348AEAB-7420-4398-95AE-F4A27BE92E3C}" sibTransId="{293F24FF-BF42-455B-96DC-386DE6C798E9}"/>
    <dgm:cxn modelId="{D556BCA5-8D0D-434F-B8B3-89C6ED7B8FC9}" type="presOf" srcId="{10EB4CF4-2BF1-48DF-B4CB-C4E95241EDD5}" destId="{EA211F41-B005-44B4-927A-12A36E8D985D}" srcOrd="0" destOrd="0" presId="urn:microsoft.com/office/officeart/2005/8/layout/rings+Icon"/>
    <dgm:cxn modelId="{C4F11AE7-34A5-48C0-A8EB-66B06C23BB34}" type="presOf" srcId="{430ECFD2-3114-45DD-B43C-1D74AA47F20A}" destId="{E1DF38AA-6D90-4EBC-A901-788721EF814B}" srcOrd="0" destOrd="0" presId="urn:microsoft.com/office/officeart/2005/8/layout/rings+Icon"/>
    <dgm:cxn modelId="{76CEB822-3D78-4988-B251-7986266EE136}" srcId="{BA538DB4-C26A-4B1B-90DE-01D620570CA6}" destId="{CB3E1CE9-7667-4F7F-8CC4-D8CE01511343}" srcOrd="3" destOrd="0" parTransId="{03FEF40C-3F2D-431C-87A7-E97D8E22A72F}" sibTransId="{41D33497-BCCC-4B00-9908-16399232E98B}"/>
    <dgm:cxn modelId="{BED14E52-EB10-4869-991C-AC79F1D1E87F}" type="presOf" srcId="{A23B241E-A444-4DEF-9856-FF4063DBDE90}" destId="{11DF3FCF-EE9A-49E3-8F0D-8D9CF4A82C22}" srcOrd="0" destOrd="0" presId="urn:microsoft.com/office/officeart/2005/8/layout/rings+Icon"/>
    <dgm:cxn modelId="{A98B965C-4444-471B-A763-9857E811FE5F}" type="presOf" srcId="{CB3E1CE9-7667-4F7F-8CC4-D8CE01511343}" destId="{8A10953E-AFBE-4E4C-AD0D-8BF4CE772BAF}" srcOrd="0" destOrd="0" presId="urn:microsoft.com/office/officeart/2005/8/layout/rings+Icon"/>
    <dgm:cxn modelId="{4715C2D4-AA53-4024-8FA6-F3D1F6350747}" srcId="{BA538DB4-C26A-4B1B-90DE-01D620570CA6}" destId="{A23B241E-A444-4DEF-9856-FF4063DBDE90}" srcOrd="0" destOrd="0" parTransId="{FBE13431-BC82-4D25-BDF9-4E8E06B42B6F}" sibTransId="{D4103A4B-BF6A-4DCD-9704-813C733EC742}"/>
    <dgm:cxn modelId="{4222DB70-1C5B-4996-8B5E-6A1A6F43D1D2}" type="presOf" srcId="{80F10AF9-B696-4566-96CF-314B4064B5D6}" destId="{CA3AE456-83B2-4932-B3A0-095B9AD276C7}" srcOrd="0" destOrd="0" presId="urn:microsoft.com/office/officeart/2005/8/layout/rings+Icon"/>
    <dgm:cxn modelId="{E740718F-636B-4118-9FB7-4CF6CFE6F4FE}" type="presOf" srcId="{BA538DB4-C26A-4B1B-90DE-01D620570CA6}" destId="{3EBDB10E-77D8-4620-97D8-38E657BFCC92}" srcOrd="0" destOrd="0" presId="urn:microsoft.com/office/officeart/2005/8/layout/rings+Icon"/>
    <dgm:cxn modelId="{2D9C0D88-1133-40E8-B5CC-BFBACB7C1AA8}" srcId="{BA538DB4-C26A-4B1B-90DE-01D620570CA6}" destId="{80F10AF9-B696-4566-96CF-314B4064B5D6}" srcOrd="1" destOrd="0" parTransId="{AA3689E8-3C53-4B2A-8944-C1E85FAA574B}" sibTransId="{F49BF42C-D4A3-4D79-9372-A64C7EB543E7}"/>
    <dgm:cxn modelId="{078E9405-A1E1-424F-9CFC-821CE9DC934B}" type="presParOf" srcId="{3EBDB10E-77D8-4620-97D8-38E657BFCC92}" destId="{11DF3FCF-EE9A-49E3-8F0D-8D9CF4A82C22}" srcOrd="0" destOrd="0" presId="urn:microsoft.com/office/officeart/2005/8/layout/rings+Icon"/>
    <dgm:cxn modelId="{CE7BFBFF-94B1-4802-86C7-5864E8A77E15}" type="presParOf" srcId="{3EBDB10E-77D8-4620-97D8-38E657BFCC92}" destId="{CA3AE456-83B2-4932-B3A0-095B9AD276C7}" srcOrd="1" destOrd="0" presId="urn:microsoft.com/office/officeart/2005/8/layout/rings+Icon"/>
    <dgm:cxn modelId="{ABC932E8-5949-415D-980F-267CD2B55E93}" type="presParOf" srcId="{3EBDB10E-77D8-4620-97D8-38E657BFCC92}" destId="{E1DF38AA-6D90-4EBC-A901-788721EF814B}" srcOrd="2" destOrd="0" presId="urn:microsoft.com/office/officeart/2005/8/layout/rings+Icon"/>
    <dgm:cxn modelId="{73E39873-8238-4E3D-8018-834A56456FCF}" type="presParOf" srcId="{3EBDB10E-77D8-4620-97D8-38E657BFCC92}" destId="{8A10953E-AFBE-4E4C-AD0D-8BF4CE772BAF}" srcOrd="3" destOrd="0" presId="urn:microsoft.com/office/officeart/2005/8/layout/rings+Icon"/>
    <dgm:cxn modelId="{20439424-9F0E-48A1-A739-BEBAD499EB0F}" type="presParOf" srcId="{3EBDB10E-77D8-4620-97D8-38E657BFCC92}" destId="{EA211F41-B005-44B4-927A-12A36E8D985D}"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974A8E0-C3F4-4615-BF4A-90BDD91543D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7643B28-1CD3-4150-98CB-8913B9C555DB}">
      <dgm:prSet/>
      <dgm:spPr/>
      <dgm:t>
        <a:bodyPr/>
        <a:lstStyle/>
        <a:p>
          <a:pPr rtl="0"/>
          <a:r>
            <a:rPr lang="en-GB" b="0" i="0" smtClean="0"/>
            <a:t>perform CPR,</a:t>
          </a:r>
          <a:endParaRPr lang="en-IE"/>
        </a:p>
      </dgm:t>
    </dgm:pt>
    <dgm:pt modelId="{1AD07BA7-D4BA-4200-A03D-33D3F23ACDCE}" type="parTrans" cxnId="{883C004A-1187-4F79-9ECD-8ED6AB46DF04}">
      <dgm:prSet/>
      <dgm:spPr/>
      <dgm:t>
        <a:bodyPr/>
        <a:lstStyle/>
        <a:p>
          <a:endParaRPr lang="en-US"/>
        </a:p>
      </dgm:t>
    </dgm:pt>
    <dgm:pt modelId="{D98B262F-43AF-483D-B7EC-6AAD76DD61EC}" type="sibTrans" cxnId="{883C004A-1187-4F79-9ECD-8ED6AB46DF04}">
      <dgm:prSet/>
      <dgm:spPr/>
      <dgm:t>
        <a:bodyPr/>
        <a:lstStyle/>
        <a:p>
          <a:endParaRPr lang="en-US"/>
        </a:p>
      </dgm:t>
    </dgm:pt>
    <dgm:pt modelId="{D2FE04DF-E26A-4ABE-804E-0D12446F8CCA}">
      <dgm:prSet/>
      <dgm:spPr/>
      <dgm:t>
        <a:bodyPr/>
        <a:lstStyle/>
        <a:p>
          <a:pPr rtl="0"/>
          <a:r>
            <a:rPr lang="en-GB" b="0" i="0" smtClean="0"/>
            <a:t>the diagnosis and treatment for Choking</a:t>
          </a:r>
          <a:endParaRPr lang="en-IE"/>
        </a:p>
      </dgm:t>
    </dgm:pt>
    <dgm:pt modelId="{60E5E713-134D-4224-B75B-4A29C87F005F}" type="parTrans" cxnId="{5358D139-1F2C-4865-A348-CE0A2F2FCFE5}">
      <dgm:prSet/>
      <dgm:spPr/>
      <dgm:t>
        <a:bodyPr/>
        <a:lstStyle/>
        <a:p>
          <a:endParaRPr lang="en-US"/>
        </a:p>
      </dgm:t>
    </dgm:pt>
    <dgm:pt modelId="{BB8DC696-CA46-4F91-8519-5C9C81B315BD}" type="sibTrans" cxnId="{5358D139-1F2C-4865-A348-CE0A2F2FCFE5}">
      <dgm:prSet/>
      <dgm:spPr/>
      <dgm:t>
        <a:bodyPr/>
        <a:lstStyle/>
        <a:p>
          <a:endParaRPr lang="en-US"/>
        </a:p>
      </dgm:t>
    </dgm:pt>
    <dgm:pt modelId="{B0A20458-6BC0-4452-9F08-8A9A98854DE2}">
      <dgm:prSet/>
      <dgm:spPr/>
      <dgm:t>
        <a:bodyPr/>
        <a:lstStyle/>
        <a:p>
          <a:pPr rtl="0"/>
          <a:r>
            <a:rPr lang="en-GB" b="0" i="0" smtClean="0"/>
            <a:t>Bleeding and Shock on an Adult Casualty</a:t>
          </a:r>
          <a:endParaRPr lang="en-IE"/>
        </a:p>
      </dgm:t>
    </dgm:pt>
    <dgm:pt modelId="{872A1FDB-C63D-44BF-961C-8E7641EF5B18}" type="parTrans" cxnId="{15B65691-74B8-45E8-AE3B-10B785AB199F}">
      <dgm:prSet/>
      <dgm:spPr/>
      <dgm:t>
        <a:bodyPr/>
        <a:lstStyle/>
        <a:p>
          <a:endParaRPr lang="en-US"/>
        </a:p>
      </dgm:t>
    </dgm:pt>
    <dgm:pt modelId="{F9CA6ABA-D3F1-4D4D-880A-9708E4BC3B15}" type="sibTrans" cxnId="{15B65691-74B8-45E8-AE3B-10B785AB199F}">
      <dgm:prSet/>
      <dgm:spPr/>
      <dgm:t>
        <a:bodyPr/>
        <a:lstStyle/>
        <a:p>
          <a:endParaRPr lang="en-US"/>
        </a:p>
      </dgm:t>
    </dgm:pt>
    <dgm:pt modelId="{E85FB883-591F-4891-943D-A04560A8732B}" type="pres">
      <dgm:prSet presAssocID="{0974A8E0-C3F4-4615-BF4A-90BDD91543DE}" presName="Name0" presStyleCnt="0">
        <dgm:presLayoutVars>
          <dgm:dir/>
          <dgm:animLvl val="lvl"/>
          <dgm:resizeHandles val="exact"/>
        </dgm:presLayoutVars>
      </dgm:prSet>
      <dgm:spPr/>
      <dgm:t>
        <a:bodyPr/>
        <a:lstStyle/>
        <a:p>
          <a:endParaRPr lang="en-US"/>
        </a:p>
      </dgm:t>
    </dgm:pt>
    <dgm:pt modelId="{F228781C-79C3-4870-949A-94125A634994}" type="pres">
      <dgm:prSet presAssocID="{47643B28-1CD3-4150-98CB-8913B9C555DB}" presName="composite" presStyleCnt="0"/>
      <dgm:spPr/>
    </dgm:pt>
    <dgm:pt modelId="{615312DF-EB8C-4819-A939-4F454BACD8BC}" type="pres">
      <dgm:prSet presAssocID="{47643B28-1CD3-4150-98CB-8913B9C555DB}" presName="parTx" presStyleLbl="alignNode1" presStyleIdx="0" presStyleCnt="3">
        <dgm:presLayoutVars>
          <dgm:chMax val="0"/>
          <dgm:chPref val="0"/>
          <dgm:bulletEnabled val="1"/>
        </dgm:presLayoutVars>
      </dgm:prSet>
      <dgm:spPr/>
      <dgm:t>
        <a:bodyPr/>
        <a:lstStyle/>
        <a:p>
          <a:endParaRPr lang="en-US"/>
        </a:p>
      </dgm:t>
    </dgm:pt>
    <dgm:pt modelId="{66FBE9C1-7A72-418F-B7FE-6AB7A9FCB0D8}" type="pres">
      <dgm:prSet presAssocID="{47643B28-1CD3-4150-98CB-8913B9C555DB}" presName="desTx" presStyleLbl="alignAccFollowNode1" presStyleIdx="0" presStyleCnt="3">
        <dgm:presLayoutVars>
          <dgm:bulletEnabled val="1"/>
        </dgm:presLayoutVars>
      </dgm:prSet>
      <dgm:spPr/>
    </dgm:pt>
    <dgm:pt modelId="{31FB0725-F8F9-40CA-8893-01AEB5B82AD4}" type="pres">
      <dgm:prSet presAssocID="{D98B262F-43AF-483D-B7EC-6AAD76DD61EC}" presName="space" presStyleCnt="0"/>
      <dgm:spPr/>
    </dgm:pt>
    <dgm:pt modelId="{04612949-4532-4A65-858B-91BB7CB9D512}" type="pres">
      <dgm:prSet presAssocID="{D2FE04DF-E26A-4ABE-804E-0D12446F8CCA}" presName="composite" presStyleCnt="0"/>
      <dgm:spPr/>
    </dgm:pt>
    <dgm:pt modelId="{B57A1BD6-CC28-4FD7-9A37-D32CD61873F0}" type="pres">
      <dgm:prSet presAssocID="{D2FE04DF-E26A-4ABE-804E-0D12446F8CCA}" presName="parTx" presStyleLbl="alignNode1" presStyleIdx="1" presStyleCnt="3">
        <dgm:presLayoutVars>
          <dgm:chMax val="0"/>
          <dgm:chPref val="0"/>
          <dgm:bulletEnabled val="1"/>
        </dgm:presLayoutVars>
      </dgm:prSet>
      <dgm:spPr/>
      <dgm:t>
        <a:bodyPr/>
        <a:lstStyle/>
        <a:p>
          <a:endParaRPr lang="en-US"/>
        </a:p>
      </dgm:t>
    </dgm:pt>
    <dgm:pt modelId="{D4A909C4-6C27-4774-8876-E2426695E1C7}" type="pres">
      <dgm:prSet presAssocID="{D2FE04DF-E26A-4ABE-804E-0D12446F8CCA}" presName="desTx" presStyleLbl="alignAccFollowNode1" presStyleIdx="1" presStyleCnt="3">
        <dgm:presLayoutVars>
          <dgm:bulletEnabled val="1"/>
        </dgm:presLayoutVars>
      </dgm:prSet>
      <dgm:spPr/>
    </dgm:pt>
    <dgm:pt modelId="{BF3D1294-6B76-430A-9178-4E62197CE020}" type="pres">
      <dgm:prSet presAssocID="{BB8DC696-CA46-4F91-8519-5C9C81B315BD}" presName="space" presStyleCnt="0"/>
      <dgm:spPr/>
    </dgm:pt>
    <dgm:pt modelId="{5C1EB0B6-7BB1-4417-B008-22C52F66AA3E}" type="pres">
      <dgm:prSet presAssocID="{B0A20458-6BC0-4452-9F08-8A9A98854DE2}" presName="composite" presStyleCnt="0"/>
      <dgm:spPr/>
    </dgm:pt>
    <dgm:pt modelId="{EAA55617-D348-4BF9-8302-98D457F0ED57}" type="pres">
      <dgm:prSet presAssocID="{B0A20458-6BC0-4452-9F08-8A9A98854DE2}" presName="parTx" presStyleLbl="alignNode1" presStyleIdx="2" presStyleCnt="3">
        <dgm:presLayoutVars>
          <dgm:chMax val="0"/>
          <dgm:chPref val="0"/>
          <dgm:bulletEnabled val="1"/>
        </dgm:presLayoutVars>
      </dgm:prSet>
      <dgm:spPr/>
      <dgm:t>
        <a:bodyPr/>
        <a:lstStyle/>
        <a:p>
          <a:endParaRPr lang="en-US"/>
        </a:p>
      </dgm:t>
    </dgm:pt>
    <dgm:pt modelId="{A9D01ABB-A547-4CFB-8AFA-4D2DB40FDB6B}" type="pres">
      <dgm:prSet presAssocID="{B0A20458-6BC0-4452-9F08-8A9A98854DE2}" presName="desTx" presStyleLbl="alignAccFollowNode1" presStyleIdx="2" presStyleCnt="3">
        <dgm:presLayoutVars>
          <dgm:bulletEnabled val="1"/>
        </dgm:presLayoutVars>
      </dgm:prSet>
      <dgm:spPr/>
    </dgm:pt>
  </dgm:ptLst>
  <dgm:cxnLst>
    <dgm:cxn modelId="{883C004A-1187-4F79-9ECD-8ED6AB46DF04}" srcId="{0974A8E0-C3F4-4615-BF4A-90BDD91543DE}" destId="{47643B28-1CD3-4150-98CB-8913B9C555DB}" srcOrd="0" destOrd="0" parTransId="{1AD07BA7-D4BA-4200-A03D-33D3F23ACDCE}" sibTransId="{D98B262F-43AF-483D-B7EC-6AAD76DD61EC}"/>
    <dgm:cxn modelId="{A8554672-0751-4EB6-8A1C-02C7F1E38873}" type="presOf" srcId="{0974A8E0-C3F4-4615-BF4A-90BDD91543DE}" destId="{E85FB883-591F-4891-943D-A04560A8732B}" srcOrd="0" destOrd="0" presId="urn:microsoft.com/office/officeart/2005/8/layout/hList1"/>
    <dgm:cxn modelId="{0A990630-CE4C-4CA9-9479-138444D25ABA}" type="presOf" srcId="{B0A20458-6BC0-4452-9F08-8A9A98854DE2}" destId="{EAA55617-D348-4BF9-8302-98D457F0ED57}" srcOrd="0" destOrd="0" presId="urn:microsoft.com/office/officeart/2005/8/layout/hList1"/>
    <dgm:cxn modelId="{5358D139-1F2C-4865-A348-CE0A2F2FCFE5}" srcId="{0974A8E0-C3F4-4615-BF4A-90BDD91543DE}" destId="{D2FE04DF-E26A-4ABE-804E-0D12446F8CCA}" srcOrd="1" destOrd="0" parTransId="{60E5E713-134D-4224-B75B-4A29C87F005F}" sibTransId="{BB8DC696-CA46-4F91-8519-5C9C81B315BD}"/>
    <dgm:cxn modelId="{15B65691-74B8-45E8-AE3B-10B785AB199F}" srcId="{0974A8E0-C3F4-4615-BF4A-90BDD91543DE}" destId="{B0A20458-6BC0-4452-9F08-8A9A98854DE2}" srcOrd="2" destOrd="0" parTransId="{872A1FDB-C63D-44BF-961C-8E7641EF5B18}" sibTransId="{F9CA6ABA-D3F1-4D4D-880A-9708E4BC3B15}"/>
    <dgm:cxn modelId="{2A45FD19-EF8C-4B5A-8833-507406602E7A}" type="presOf" srcId="{47643B28-1CD3-4150-98CB-8913B9C555DB}" destId="{615312DF-EB8C-4819-A939-4F454BACD8BC}" srcOrd="0" destOrd="0" presId="urn:microsoft.com/office/officeart/2005/8/layout/hList1"/>
    <dgm:cxn modelId="{E672BCBE-25AD-4876-8B5B-7646ABDC6D80}" type="presOf" srcId="{D2FE04DF-E26A-4ABE-804E-0D12446F8CCA}" destId="{B57A1BD6-CC28-4FD7-9A37-D32CD61873F0}" srcOrd="0" destOrd="0" presId="urn:microsoft.com/office/officeart/2005/8/layout/hList1"/>
    <dgm:cxn modelId="{86C63B7A-4872-46F3-A2D6-C2F3F2855B0A}" type="presParOf" srcId="{E85FB883-591F-4891-943D-A04560A8732B}" destId="{F228781C-79C3-4870-949A-94125A634994}" srcOrd="0" destOrd="0" presId="urn:microsoft.com/office/officeart/2005/8/layout/hList1"/>
    <dgm:cxn modelId="{9ABBC2C6-3671-4112-85C2-9EC9EEA1FA48}" type="presParOf" srcId="{F228781C-79C3-4870-949A-94125A634994}" destId="{615312DF-EB8C-4819-A939-4F454BACD8BC}" srcOrd="0" destOrd="0" presId="urn:microsoft.com/office/officeart/2005/8/layout/hList1"/>
    <dgm:cxn modelId="{9B333C04-9ACB-4C49-8324-DB48A448FA08}" type="presParOf" srcId="{F228781C-79C3-4870-949A-94125A634994}" destId="{66FBE9C1-7A72-418F-B7FE-6AB7A9FCB0D8}" srcOrd="1" destOrd="0" presId="urn:microsoft.com/office/officeart/2005/8/layout/hList1"/>
    <dgm:cxn modelId="{B57570BC-0EA3-482A-B4EF-6A29FC53F10D}" type="presParOf" srcId="{E85FB883-591F-4891-943D-A04560A8732B}" destId="{31FB0725-F8F9-40CA-8893-01AEB5B82AD4}" srcOrd="1" destOrd="0" presId="urn:microsoft.com/office/officeart/2005/8/layout/hList1"/>
    <dgm:cxn modelId="{0A0D1698-2DF8-4176-9FD8-FE0A1D7ADCD2}" type="presParOf" srcId="{E85FB883-591F-4891-943D-A04560A8732B}" destId="{04612949-4532-4A65-858B-91BB7CB9D512}" srcOrd="2" destOrd="0" presId="urn:microsoft.com/office/officeart/2005/8/layout/hList1"/>
    <dgm:cxn modelId="{82BBDBAB-F50C-4306-9A22-1A0470A3DAFB}" type="presParOf" srcId="{04612949-4532-4A65-858B-91BB7CB9D512}" destId="{B57A1BD6-CC28-4FD7-9A37-D32CD61873F0}" srcOrd="0" destOrd="0" presId="urn:microsoft.com/office/officeart/2005/8/layout/hList1"/>
    <dgm:cxn modelId="{C78DE014-97A8-4102-AF3B-03C1DA1A61EE}" type="presParOf" srcId="{04612949-4532-4A65-858B-91BB7CB9D512}" destId="{D4A909C4-6C27-4774-8876-E2426695E1C7}" srcOrd="1" destOrd="0" presId="urn:microsoft.com/office/officeart/2005/8/layout/hList1"/>
    <dgm:cxn modelId="{D5156EA2-D33A-4BB4-AD58-2992C62E3D99}" type="presParOf" srcId="{E85FB883-591F-4891-943D-A04560A8732B}" destId="{BF3D1294-6B76-430A-9178-4E62197CE020}" srcOrd="3" destOrd="0" presId="urn:microsoft.com/office/officeart/2005/8/layout/hList1"/>
    <dgm:cxn modelId="{0ECCE13B-DECF-4CED-964A-C648AD01AA39}" type="presParOf" srcId="{E85FB883-591F-4891-943D-A04560A8732B}" destId="{5C1EB0B6-7BB1-4417-B008-22C52F66AA3E}" srcOrd="4" destOrd="0" presId="urn:microsoft.com/office/officeart/2005/8/layout/hList1"/>
    <dgm:cxn modelId="{F9119C15-ED32-4F41-B921-62275975305B}" type="presParOf" srcId="{5C1EB0B6-7BB1-4417-B008-22C52F66AA3E}" destId="{EAA55617-D348-4BF9-8302-98D457F0ED57}" srcOrd="0" destOrd="0" presId="urn:microsoft.com/office/officeart/2005/8/layout/hList1"/>
    <dgm:cxn modelId="{333A45C7-F153-41F5-8632-9378F916B3E3}" type="presParOf" srcId="{5C1EB0B6-7BB1-4417-B008-22C52F66AA3E}" destId="{A9D01ABB-A547-4CFB-8AFA-4D2DB40FDB6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060B29-E4B5-43EF-864A-7E60F2B214C5}"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D9203DF2-6304-44A6-9C29-71B2115FB2BF}">
      <dgm:prSet/>
      <dgm:spPr/>
      <dgm:t>
        <a:bodyPr/>
        <a:lstStyle/>
        <a:p>
          <a:pPr rtl="0"/>
          <a:r>
            <a:rPr lang="en-GB" b="0" i="0" smtClean="0"/>
            <a:t>Awareness of own safety</a:t>
          </a:r>
          <a:endParaRPr lang="en-IE"/>
        </a:p>
      </dgm:t>
    </dgm:pt>
    <dgm:pt modelId="{81AE4A7D-A8A8-43C3-A2B0-52315EC12592}" type="parTrans" cxnId="{C215494B-A9B2-4EFF-B091-74393E39D310}">
      <dgm:prSet/>
      <dgm:spPr/>
      <dgm:t>
        <a:bodyPr/>
        <a:lstStyle/>
        <a:p>
          <a:endParaRPr lang="en-US"/>
        </a:p>
      </dgm:t>
    </dgm:pt>
    <dgm:pt modelId="{276F55F0-9381-462D-BAED-CA3ECE00DA0E}" type="sibTrans" cxnId="{C215494B-A9B2-4EFF-B091-74393E39D310}">
      <dgm:prSet/>
      <dgm:spPr/>
      <dgm:t>
        <a:bodyPr/>
        <a:lstStyle/>
        <a:p>
          <a:endParaRPr lang="en-US"/>
        </a:p>
      </dgm:t>
    </dgm:pt>
    <dgm:pt modelId="{DB1F096B-EB65-478E-B115-68894D2B17F2}">
      <dgm:prSet/>
      <dgm:spPr/>
      <dgm:t>
        <a:bodyPr/>
        <a:lstStyle/>
        <a:p>
          <a:pPr rtl="0"/>
          <a:r>
            <a:rPr lang="en-GB" b="0" i="0" smtClean="0"/>
            <a:t>· Turning a casualty onto their back</a:t>
          </a:r>
          <a:endParaRPr lang="en-IE"/>
        </a:p>
      </dgm:t>
    </dgm:pt>
    <dgm:pt modelId="{9A48B608-75FA-4357-AD8F-8C4762C0DF51}" type="parTrans" cxnId="{ABBCE981-28CB-46AD-A5B8-F110C1B8E026}">
      <dgm:prSet/>
      <dgm:spPr/>
      <dgm:t>
        <a:bodyPr/>
        <a:lstStyle/>
        <a:p>
          <a:endParaRPr lang="en-US"/>
        </a:p>
      </dgm:t>
    </dgm:pt>
    <dgm:pt modelId="{5ECFBA80-6826-4E2E-A6D6-92DDDF2EABEC}" type="sibTrans" cxnId="{ABBCE981-28CB-46AD-A5B8-F110C1B8E026}">
      <dgm:prSet/>
      <dgm:spPr/>
      <dgm:t>
        <a:bodyPr/>
        <a:lstStyle/>
        <a:p>
          <a:endParaRPr lang="en-US"/>
        </a:p>
      </dgm:t>
    </dgm:pt>
    <dgm:pt modelId="{5A9C3BB3-C26B-4C61-BF39-57A5FE1C8FE9}">
      <dgm:prSet/>
      <dgm:spPr/>
      <dgm:t>
        <a:bodyPr/>
        <a:lstStyle/>
        <a:p>
          <a:pPr rtl="0"/>
          <a:r>
            <a:rPr lang="en-GB" b="0" i="0" smtClean="0"/>
            <a:t>· Checking responsiveness</a:t>
          </a:r>
          <a:endParaRPr lang="en-IE"/>
        </a:p>
      </dgm:t>
    </dgm:pt>
    <dgm:pt modelId="{7AD694FD-5E35-434C-BDDE-E5276C5CA52C}" type="parTrans" cxnId="{2A5B9397-FB40-4DF0-BD1F-5FEDFBE12512}">
      <dgm:prSet/>
      <dgm:spPr/>
      <dgm:t>
        <a:bodyPr/>
        <a:lstStyle/>
        <a:p>
          <a:endParaRPr lang="en-US"/>
        </a:p>
      </dgm:t>
    </dgm:pt>
    <dgm:pt modelId="{14BAD9B1-885E-4755-B2DB-C095108319F6}" type="sibTrans" cxnId="{2A5B9397-FB40-4DF0-BD1F-5FEDFBE12512}">
      <dgm:prSet/>
      <dgm:spPr/>
      <dgm:t>
        <a:bodyPr/>
        <a:lstStyle/>
        <a:p>
          <a:endParaRPr lang="en-US"/>
        </a:p>
      </dgm:t>
    </dgm:pt>
    <dgm:pt modelId="{79B39870-E47C-4E8B-8108-C1A238DA09FB}">
      <dgm:prSet/>
      <dgm:spPr/>
      <dgm:t>
        <a:bodyPr/>
        <a:lstStyle/>
        <a:p>
          <a:pPr rtl="0"/>
          <a:r>
            <a:rPr lang="en-GB" b="0" i="0" smtClean="0"/>
            <a:t>· Sequence and application of CPR</a:t>
          </a:r>
          <a:endParaRPr lang="en-IE"/>
        </a:p>
      </dgm:t>
    </dgm:pt>
    <dgm:pt modelId="{AC1D7A12-798B-4544-9690-2E1479C3256E}" type="parTrans" cxnId="{034593AA-71C2-4D50-9567-5FDAAAF21434}">
      <dgm:prSet/>
      <dgm:spPr/>
      <dgm:t>
        <a:bodyPr/>
        <a:lstStyle/>
        <a:p>
          <a:endParaRPr lang="en-US"/>
        </a:p>
      </dgm:t>
    </dgm:pt>
    <dgm:pt modelId="{8E420DE3-9B98-4FC6-881D-F7B9037EE809}" type="sibTrans" cxnId="{034593AA-71C2-4D50-9567-5FDAAAF21434}">
      <dgm:prSet/>
      <dgm:spPr/>
      <dgm:t>
        <a:bodyPr/>
        <a:lstStyle/>
        <a:p>
          <a:endParaRPr lang="en-US"/>
        </a:p>
      </dgm:t>
    </dgm:pt>
    <dgm:pt modelId="{743592E2-8AAB-4A00-97B9-7F84FEB11589}">
      <dgm:prSet/>
      <dgm:spPr/>
      <dgm:t>
        <a:bodyPr/>
        <a:lstStyle/>
        <a:p>
          <a:pPr rtl="0"/>
          <a:r>
            <a:rPr lang="en-GB" b="0" i="0" smtClean="0"/>
            <a:t>· Managing regurgitation</a:t>
          </a:r>
          <a:endParaRPr lang="en-IE"/>
        </a:p>
      </dgm:t>
    </dgm:pt>
    <dgm:pt modelId="{7734A12D-E982-4229-8058-D5C56D225823}" type="parTrans" cxnId="{214537A7-C8E1-4F14-AD29-74C77EDEF0FD}">
      <dgm:prSet/>
      <dgm:spPr/>
      <dgm:t>
        <a:bodyPr/>
        <a:lstStyle/>
        <a:p>
          <a:endParaRPr lang="en-US"/>
        </a:p>
      </dgm:t>
    </dgm:pt>
    <dgm:pt modelId="{55E246A5-08B4-48B4-A07B-94F87CFC1FC0}" type="sibTrans" cxnId="{214537A7-C8E1-4F14-AD29-74C77EDEF0FD}">
      <dgm:prSet/>
      <dgm:spPr/>
      <dgm:t>
        <a:bodyPr/>
        <a:lstStyle/>
        <a:p>
          <a:endParaRPr lang="en-US"/>
        </a:p>
      </dgm:t>
    </dgm:pt>
    <dgm:pt modelId="{347574DF-92E6-43AA-915A-9695DDEC9DEF}">
      <dgm:prSet/>
      <dgm:spPr/>
      <dgm:t>
        <a:bodyPr/>
        <a:lstStyle/>
        <a:p>
          <a:pPr rtl="0"/>
          <a:r>
            <a:rPr lang="en-GB" b="0" i="0" smtClean="0"/>
            <a:t>· Recovery position</a:t>
          </a:r>
          <a:endParaRPr lang="en-IE"/>
        </a:p>
      </dgm:t>
    </dgm:pt>
    <dgm:pt modelId="{C0F858B8-61BA-45CD-AC6E-87D57DB8F3DE}" type="parTrans" cxnId="{3A38AC67-E4BB-49DF-9C4D-4CC28169709A}">
      <dgm:prSet/>
      <dgm:spPr/>
      <dgm:t>
        <a:bodyPr/>
        <a:lstStyle/>
        <a:p>
          <a:endParaRPr lang="en-US"/>
        </a:p>
      </dgm:t>
    </dgm:pt>
    <dgm:pt modelId="{6A708230-448B-482E-A051-6BCF89AB2F13}" type="sibTrans" cxnId="{3A38AC67-E4BB-49DF-9C4D-4CC28169709A}">
      <dgm:prSet/>
      <dgm:spPr/>
      <dgm:t>
        <a:bodyPr/>
        <a:lstStyle/>
        <a:p>
          <a:endParaRPr lang="en-US"/>
        </a:p>
      </dgm:t>
    </dgm:pt>
    <dgm:pt modelId="{990D976D-32D6-4986-BD3E-ADA5E84BF40A}">
      <dgm:prSet/>
      <dgm:spPr/>
      <dgm:t>
        <a:bodyPr/>
        <a:lstStyle/>
        <a:p>
          <a:pPr rtl="0"/>
          <a:r>
            <a:rPr lang="en-GB" b="0" i="0" smtClean="0"/>
            <a:t>· Diagnosis and treatment of choking</a:t>
          </a:r>
          <a:endParaRPr lang="en-IE"/>
        </a:p>
      </dgm:t>
    </dgm:pt>
    <dgm:pt modelId="{C4C2FBE1-9AFB-4C23-9841-FE2530DD2FA2}" type="parTrans" cxnId="{B6178131-C4A1-4A3E-ABDB-D6DBB6375926}">
      <dgm:prSet/>
      <dgm:spPr/>
      <dgm:t>
        <a:bodyPr/>
        <a:lstStyle/>
        <a:p>
          <a:endParaRPr lang="en-US"/>
        </a:p>
      </dgm:t>
    </dgm:pt>
    <dgm:pt modelId="{4BE643EA-3BFF-4DCF-A824-82AC13AF79D7}" type="sibTrans" cxnId="{B6178131-C4A1-4A3E-ABDB-D6DBB6375926}">
      <dgm:prSet/>
      <dgm:spPr/>
      <dgm:t>
        <a:bodyPr/>
        <a:lstStyle/>
        <a:p>
          <a:endParaRPr lang="en-US"/>
        </a:p>
      </dgm:t>
    </dgm:pt>
    <dgm:pt modelId="{975F43D0-F850-4076-B940-FEB15B8CCF20}" type="pres">
      <dgm:prSet presAssocID="{3C060B29-E4B5-43EF-864A-7E60F2B214C5}" presName="Name0" presStyleCnt="0">
        <dgm:presLayoutVars>
          <dgm:dir/>
          <dgm:animLvl val="lvl"/>
          <dgm:resizeHandles val="exact"/>
        </dgm:presLayoutVars>
      </dgm:prSet>
      <dgm:spPr/>
      <dgm:t>
        <a:bodyPr/>
        <a:lstStyle/>
        <a:p>
          <a:endParaRPr lang="en-US"/>
        </a:p>
      </dgm:t>
    </dgm:pt>
    <dgm:pt modelId="{B565CB45-D6F6-4564-A979-7885241BB9DB}" type="pres">
      <dgm:prSet presAssocID="{D9203DF2-6304-44A6-9C29-71B2115FB2BF}" presName="linNode" presStyleCnt="0"/>
      <dgm:spPr/>
    </dgm:pt>
    <dgm:pt modelId="{F3C05313-443A-4D98-8C7B-72955402BBD1}" type="pres">
      <dgm:prSet presAssocID="{D9203DF2-6304-44A6-9C29-71B2115FB2BF}" presName="parentText" presStyleLbl="node1" presStyleIdx="0" presStyleCnt="7">
        <dgm:presLayoutVars>
          <dgm:chMax val="1"/>
          <dgm:bulletEnabled val="1"/>
        </dgm:presLayoutVars>
      </dgm:prSet>
      <dgm:spPr/>
      <dgm:t>
        <a:bodyPr/>
        <a:lstStyle/>
        <a:p>
          <a:endParaRPr lang="en-US"/>
        </a:p>
      </dgm:t>
    </dgm:pt>
    <dgm:pt modelId="{157A8ADD-2362-4381-8ECB-ABED64BF7639}" type="pres">
      <dgm:prSet presAssocID="{276F55F0-9381-462D-BAED-CA3ECE00DA0E}" presName="sp" presStyleCnt="0"/>
      <dgm:spPr/>
    </dgm:pt>
    <dgm:pt modelId="{AF391D66-17BA-4F1C-B9B6-61BE9F76FC80}" type="pres">
      <dgm:prSet presAssocID="{DB1F096B-EB65-478E-B115-68894D2B17F2}" presName="linNode" presStyleCnt="0"/>
      <dgm:spPr/>
    </dgm:pt>
    <dgm:pt modelId="{C26B430F-276F-4403-AA5F-9AB2610B79B4}" type="pres">
      <dgm:prSet presAssocID="{DB1F096B-EB65-478E-B115-68894D2B17F2}" presName="parentText" presStyleLbl="node1" presStyleIdx="1" presStyleCnt="7">
        <dgm:presLayoutVars>
          <dgm:chMax val="1"/>
          <dgm:bulletEnabled val="1"/>
        </dgm:presLayoutVars>
      </dgm:prSet>
      <dgm:spPr/>
      <dgm:t>
        <a:bodyPr/>
        <a:lstStyle/>
        <a:p>
          <a:endParaRPr lang="en-US"/>
        </a:p>
      </dgm:t>
    </dgm:pt>
    <dgm:pt modelId="{FD5F06AF-8887-42A2-BAED-E1447F72457E}" type="pres">
      <dgm:prSet presAssocID="{5ECFBA80-6826-4E2E-A6D6-92DDDF2EABEC}" presName="sp" presStyleCnt="0"/>
      <dgm:spPr/>
    </dgm:pt>
    <dgm:pt modelId="{E4594954-D314-4A39-BFA8-B8778E3453B9}" type="pres">
      <dgm:prSet presAssocID="{5A9C3BB3-C26B-4C61-BF39-57A5FE1C8FE9}" presName="linNode" presStyleCnt="0"/>
      <dgm:spPr/>
    </dgm:pt>
    <dgm:pt modelId="{106E1273-70D4-4061-BB23-C78ACC9F61AE}" type="pres">
      <dgm:prSet presAssocID="{5A9C3BB3-C26B-4C61-BF39-57A5FE1C8FE9}" presName="parentText" presStyleLbl="node1" presStyleIdx="2" presStyleCnt="7">
        <dgm:presLayoutVars>
          <dgm:chMax val="1"/>
          <dgm:bulletEnabled val="1"/>
        </dgm:presLayoutVars>
      </dgm:prSet>
      <dgm:spPr/>
      <dgm:t>
        <a:bodyPr/>
        <a:lstStyle/>
        <a:p>
          <a:endParaRPr lang="en-US"/>
        </a:p>
      </dgm:t>
    </dgm:pt>
    <dgm:pt modelId="{EC191215-2D32-48B9-AAAC-15B3EA40D663}" type="pres">
      <dgm:prSet presAssocID="{14BAD9B1-885E-4755-B2DB-C095108319F6}" presName="sp" presStyleCnt="0"/>
      <dgm:spPr/>
    </dgm:pt>
    <dgm:pt modelId="{F0C22C3D-F872-4078-A6CF-270CAE965689}" type="pres">
      <dgm:prSet presAssocID="{79B39870-E47C-4E8B-8108-C1A238DA09FB}" presName="linNode" presStyleCnt="0"/>
      <dgm:spPr/>
    </dgm:pt>
    <dgm:pt modelId="{A6AD47E2-3420-4C8F-BBF0-38FFE56DD218}" type="pres">
      <dgm:prSet presAssocID="{79B39870-E47C-4E8B-8108-C1A238DA09FB}" presName="parentText" presStyleLbl="node1" presStyleIdx="3" presStyleCnt="7">
        <dgm:presLayoutVars>
          <dgm:chMax val="1"/>
          <dgm:bulletEnabled val="1"/>
        </dgm:presLayoutVars>
      </dgm:prSet>
      <dgm:spPr/>
      <dgm:t>
        <a:bodyPr/>
        <a:lstStyle/>
        <a:p>
          <a:endParaRPr lang="en-US"/>
        </a:p>
      </dgm:t>
    </dgm:pt>
    <dgm:pt modelId="{329D80FE-3039-4D95-BE06-F76E877C2140}" type="pres">
      <dgm:prSet presAssocID="{8E420DE3-9B98-4FC6-881D-F7B9037EE809}" presName="sp" presStyleCnt="0"/>
      <dgm:spPr/>
    </dgm:pt>
    <dgm:pt modelId="{C9FC7A39-F0AD-416B-9543-426E92D67521}" type="pres">
      <dgm:prSet presAssocID="{743592E2-8AAB-4A00-97B9-7F84FEB11589}" presName="linNode" presStyleCnt="0"/>
      <dgm:spPr/>
    </dgm:pt>
    <dgm:pt modelId="{343BE468-8A0B-4363-896D-B053AE3D2105}" type="pres">
      <dgm:prSet presAssocID="{743592E2-8AAB-4A00-97B9-7F84FEB11589}" presName="parentText" presStyleLbl="node1" presStyleIdx="4" presStyleCnt="7">
        <dgm:presLayoutVars>
          <dgm:chMax val="1"/>
          <dgm:bulletEnabled val="1"/>
        </dgm:presLayoutVars>
      </dgm:prSet>
      <dgm:spPr/>
      <dgm:t>
        <a:bodyPr/>
        <a:lstStyle/>
        <a:p>
          <a:endParaRPr lang="en-US"/>
        </a:p>
      </dgm:t>
    </dgm:pt>
    <dgm:pt modelId="{1789F7EA-990C-4EFF-89EB-9C882C890D90}" type="pres">
      <dgm:prSet presAssocID="{55E246A5-08B4-48B4-A07B-94F87CFC1FC0}" presName="sp" presStyleCnt="0"/>
      <dgm:spPr/>
    </dgm:pt>
    <dgm:pt modelId="{19D562B4-3CDE-4322-BCB6-6282064AE1CB}" type="pres">
      <dgm:prSet presAssocID="{347574DF-92E6-43AA-915A-9695DDEC9DEF}" presName="linNode" presStyleCnt="0"/>
      <dgm:spPr/>
    </dgm:pt>
    <dgm:pt modelId="{C2CED62B-2BC1-4998-B057-4810162E907C}" type="pres">
      <dgm:prSet presAssocID="{347574DF-92E6-43AA-915A-9695DDEC9DEF}" presName="parentText" presStyleLbl="node1" presStyleIdx="5" presStyleCnt="7">
        <dgm:presLayoutVars>
          <dgm:chMax val="1"/>
          <dgm:bulletEnabled val="1"/>
        </dgm:presLayoutVars>
      </dgm:prSet>
      <dgm:spPr/>
      <dgm:t>
        <a:bodyPr/>
        <a:lstStyle/>
        <a:p>
          <a:endParaRPr lang="en-US"/>
        </a:p>
      </dgm:t>
    </dgm:pt>
    <dgm:pt modelId="{9430758D-CE28-4BBC-8895-154536709BFF}" type="pres">
      <dgm:prSet presAssocID="{6A708230-448B-482E-A051-6BCF89AB2F13}" presName="sp" presStyleCnt="0"/>
      <dgm:spPr/>
    </dgm:pt>
    <dgm:pt modelId="{BFFE0D8B-F0C6-4882-88CA-9F6C2E4C4285}" type="pres">
      <dgm:prSet presAssocID="{990D976D-32D6-4986-BD3E-ADA5E84BF40A}" presName="linNode" presStyleCnt="0"/>
      <dgm:spPr/>
    </dgm:pt>
    <dgm:pt modelId="{9E40DA49-AA50-4963-BE73-84CD0FB5EF11}" type="pres">
      <dgm:prSet presAssocID="{990D976D-32D6-4986-BD3E-ADA5E84BF40A}" presName="parentText" presStyleLbl="node1" presStyleIdx="6" presStyleCnt="7">
        <dgm:presLayoutVars>
          <dgm:chMax val="1"/>
          <dgm:bulletEnabled val="1"/>
        </dgm:presLayoutVars>
      </dgm:prSet>
      <dgm:spPr/>
      <dgm:t>
        <a:bodyPr/>
        <a:lstStyle/>
        <a:p>
          <a:endParaRPr lang="en-US"/>
        </a:p>
      </dgm:t>
    </dgm:pt>
  </dgm:ptLst>
  <dgm:cxnLst>
    <dgm:cxn modelId="{41FB0C1F-343F-4F16-803E-2481DD102B0C}" type="presOf" srcId="{5A9C3BB3-C26B-4C61-BF39-57A5FE1C8FE9}" destId="{106E1273-70D4-4061-BB23-C78ACC9F61AE}" srcOrd="0" destOrd="0" presId="urn:microsoft.com/office/officeart/2005/8/layout/vList5"/>
    <dgm:cxn modelId="{ABBCE981-28CB-46AD-A5B8-F110C1B8E026}" srcId="{3C060B29-E4B5-43EF-864A-7E60F2B214C5}" destId="{DB1F096B-EB65-478E-B115-68894D2B17F2}" srcOrd="1" destOrd="0" parTransId="{9A48B608-75FA-4357-AD8F-8C4762C0DF51}" sibTransId="{5ECFBA80-6826-4E2E-A6D6-92DDDF2EABEC}"/>
    <dgm:cxn modelId="{2D2A09EB-88C7-4C63-88C0-3E0FBA6CFB97}" type="presOf" srcId="{79B39870-E47C-4E8B-8108-C1A238DA09FB}" destId="{A6AD47E2-3420-4C8F-BBF0-38FFE56DD218}" srcOrd="0" destOrd="0" presId="urn:microsoft.com/office/officeart/2005/8/layout/vList5"/>
    <dgm:cxn modelId="{1111DEFB-4A73-4C42-BEA6-E3EAA4C35FEE}" type="presOf" srcId="{990D976D-32D6-4986-BD3E-ADA5E84BF40A}" destId="{9E40DA49-AA50-4963-BE73-84CD0FB5EF11}" srcOrd="0" destOrd="0" presId="urn:microsoft.com/office/officeart/2005/8/layout/vList5"/>
    <dgm:cxn modelId="{89C89C82-F616-4CAC-B9A5-DDC7BEA92144}" type="presOf" srcId="{347574DF-92E6-43AA-915A-9695DDEC9DEF}" destId="{C2CED62B-2BC1-4998-B057-4810162E907C}" srcOrd="0" destOrd="0" presId="urn:microsoft.com/office/officeart/2005/8/layout/vList5"/>
    <dgm:cxn modelId="{2A5B9397-FB40-4DF0-BD1F-5FEDFBE12512}" srcId="{3C060B29-E4B5-43EF-864A-7E60F2B214C5}" destId="{5A9C3BB3-C26B-4C61-BF39-57A5FE1C8FE9}" srcOrd="2" destOrd="0" parTransId="{7AD694FD-5E35-434C-BDDE-E5276C5CA52C}" sibTransId="{14BAD9B1-885E-4755-B2DB-C095108319F6}"/>
    <dgm:cxn modelId="{214537A7-C8E1-4F14-AD29-74C77EDEF0FD}" srcId="{3C060B29-E4B5-43EF-864A-7E60F2B214C5}" destId="{743592E2-8AAB-4A00-97B9-7F84FEB11589}" srcOrd="4" destOrd="0" parTransId="{7734A12D-E982-4229-8058-D5C56D225823}" sibTransId="{55E246A5-08B4-48B4-A07B-94F87CFC1FC0}"/>
    <dgm:cxn modelId="{034593AA-71C2-4D50-9567-5FDAAAF21434}" srcId="{3C060B29-E4B5-43EF-864A-7E60F2B214C5}" destId="{79B39870-E47C-4E8B-8108-C1A238DA09FB}" srcOrd="3" destOrd="0" parTransId="{AC1D7A12-798B-4544-9690-2E1479C3256E}" sibTransId="{8E420DE3-9B98-4FC6-881D-F7B9037EE809}"/>
    <dgm:cxn modelId="{A954D69E-DE98-4B86-A6BA-BF23B2536121}" type="presOf" srcId="{743592E2-8AAB-4A00-97B9-7F84FEB11589}" destId="{343BE468-8A0B-4363-896D-B053AE3D2105}" srcOrd="0" destOrd="0" presId="urn:microsoft.com/office/officeart/2005/8/layout/vList5"/>
    <dgm:cxn modelId="{3A38AC67-E4BB-49DF-9C4D-4CC28169709A}" srcId="{3C060B29-E4B5-43EF-864A-7E60F2B214C5}" destId="{347574DF-92E6-43AA-915A-9695DDEC9DEF}" srcOrd="5" destOrd="0" parTransId="{C0F858B8-61BA-45CD-AC6E-87D57DB8F3DE}" sibTransId="{6A708230-448B-482E-A051-6BCF89AB2F13}"/>
    <dgm:cxn modelId="{77545E00-7B01-40D7-9D76-8968327FFBA4}" type="presOf" srcId="{DB1F096B-EB65-478E-B115-68894D2B17F2}" destId="{C26B430F-276F-4403-AA5F-9AB2610B79B4}" srcOrd="0" destOrd="0" presId="urn:microsoft.com/office/officeart/2005/8/layout/vList5"/>
    <dgm:cxn modelId="{0C2FF972-DBA7-46C6-80E0-97C0FA91C1E7}" type="presOf" srcId="{D9203DF2-6304-44A6-9C29-71B2115FB2BF}" destId="{F3C05313-443A-4D98-8C7B-72955402BBD1}" srcOrd="0" destOrd="0" presId="urn:microsoft.com/office/officeart/2005/8/layout/vList5"/>
    <dgm:cxn modelId="{C215494B-A9B2-4EFF-B091-74393E39D310}" srcId="{3C060B29-E4B5-43EF-864A-7E60F2B214C5}" destId="{D9203DF2-6304-44A6-9C29-71B2115FB2BF}" srcOrd="0" destOrd="0" parTransId="{81AE4A7D-A8A8-43C3-A2B0-52315EC12592}" sibTransId="{276F55F0-9381-462D-BAED-CA3ECE00DA0E}"/>
    <dgm:cxn modelId="{B6178131-C4A1-4A3E-ABDB-D6DBB6375926}" srcId="{3C060B29-E4B5-43EF-864A-7E60F2B214C5}" destId="{990D976D-32D6-4986-BD3E-ADA5E84BF40A}" srcOrd="6" destOrd="0" parTransId="{C4C2FBE1-9AFB-4C23-9841-FE2530DD2FA2}" sibTransId="{4BE643EA-3BFF-4DCF-A824-82AC13AF79D7}"/>
    <dgm:cxn modelId="{6D0165FE-3107-4401-8662-6322C5AA29E9}" type="presOf" srcId="{3C060B29-E4B5-43EF-864A-7E60F2B214C5}" destId="{975F43D0-F850-4076-B940-FEB15B8CCF20}" srcOrd="0" destOrd="0" presId="urn:microsoft.com/office/officeart/2005/8/layout/vList5"/>
    <dgm:cxn modelId="{E2B8DB6E-A075-4960-AB9A-EE13701BDC8C}" type="presParOf" srcId="{975F43D0-F850-4076-B940-FEB15B8CCF20}" destId="{B565CB45-D6F6-4564-A979-7885241BB9DB}" srcOrd="0" destOrd="0" presId="urn:microsoft.com/office/officeart/2005/8/layout/vList5"/>
    <dgm:cxn modelId="{946BA372-7C79-4381-83E2-0B5EF7677606}" type="presParOf" srcId="{B565CB45-D6F6-4564-A979-7885241BB9DB}" destId="{F3C05313-443A-4D98-8C7B-72955402BBD1}" srcOrd="0" destOrd="0" presId="urn:microsoft.com/office/officeart/2005/8/layout/vList5"/>
    <dgm:cxn modelId="{0E4FBF35-BCF0-4751-954E-D9150DEE4E95}" type="presParOf" srcId="{975F43D0-F850-4076-B940-FEB15B8CCF20}" destId="{157A8ADD-2362-4381-8ECB-ABED64BF7639}" srcOrd="1" destOrd="0" presId="urn:microsoft.com/office/officeart/2005/8/layout/vList5"/>
    <dgm:cxn modelId="{912FBEC2-C995-48EC-B77F-8DAB421473C6}" type="presParOf" srcId="{975F43D0-F850-4076-B940-FEB15B8CCF20}" destId="{AF391D66-17BA-4F1C-B9B6-61BE9F76FC80}" srcOrd="2" destOrd="0" presId="urn:microsoft.com/office/officeart/2005/8/layout/vList5"/>
    <dgm:cxn modelId="{3760E18B-A312-47D2-99EE-CF35D69C17BC}" type="presParOf" srcId="{AF391D66-17BA-4F1C-B9B6-61BE9F76FC80}" destId="{C26B430F-276F-4403-AA5F-9AB2610B79B4}" srcOrd="0" destOrd="0" presId="urn:microsoft.com/office/officeart/2005/8/layout/vList5"/>
    <dgm:cxn modelId="{0A07746E-4B3F-465F-8F5D-E29A7C68C725}" type="presParOf" srcId="{975F43D0-F850-4076-B940-FEB15B8CCF20}" destId="{FD5F06AF-8887-42A2-BAED-E1447F72457E}" srcOrd="3" destOrd="0" presId="urn:microsoft.com/office/officeart/2005/8/layout/vList5"/>
    <dgm:cxn modelId="{580AD00D-B067-40BF-917B-BE90B576FB81}" type="presParOf" srcId="{975F43D0-F850-4076-B940-FEB15B8CCF20}" destId="{E4594954-D314-4A39-BFA8-B8778E3453B9}" srcOrd="4" destOrd="0" presId="urn:microsoft.com/office/officeart/2005/8/layout/vList5"/>
    <dgm:cxn modelId="{66DA36CB-4AE9-46BD-857D-40660DA2935C}" type="presParOf" srcId="{E4594954-D314-4A39-BFA8-B8778E3453B9}" destId="{106E1273-70D4-4061-BB23-C78ACC9F61AE}" srcOrd="0" destOrd="0" presId="urn:microsoft.com/office/officeart/2005/8/layout/vList5"/>
    <dgm:cxn modelId="{89ADB49B-0D8E-4037-806C-3D3E98BCBE57}" type="presParOf" srcId="{975F43D0-F850-4076-B940-FEB15B8CCF20}" destId="{EC191215-2D32-48B9-AAAC-15B3EA40D663}" srcOrd="5" destOrd="0" presId="urn:microsoft.com/office/officeart/2005/8/layout/vList5"/>
    <dgm:cxn modelId="{BD1501B5-2996-4624-B979-EF297F91CEBF}" type="presParOf" srcId="{975F43D0-F850-4076-B940-FEB15B8CCF20}" destId="{F0C22C3D-F872-4078-A6CF-270CAE965689}" srcOrd="6" destOrd="0" presId="urn:microsoft.com/office/officeart/2005/8/layout/vList5"/>
    <dgm:cxn modelId="{42F58E95-B2DF-43C6-893B-ACFB9046F6D3}" type="presParOf" srcId="{F0C22C3D-F872-4078-A6CF-270CAE965689}" destId="{A6AD47E2-3420-4C8F-BBF0-38FFE56DD218}" srcOrd="0" destOrd="0" presId="urn:microsoft.com/office/officeart/2005/8/layout/vList5"/>
    <dgm:cxn modelId="{EFF882D9-091E-4496-AE1F-B72209440B0F}" type="presParOf" srcId="{975F43D0-F850-4076-B940-FEB15B8CCF20}" destId="{329D80FE-3039-4D95-BE06-F76E877C2140}" srcOrd="7" destOrd="0" presId="urn:microsoft.com/office/officeart/2005/8/layout/vList5"/>
    <dgm:cxn modelId="{EF08BB6F-D177-4128-A33C-3A1397D42797}" type="presParOf" srcId="{975F43D0-F850-4076-B940-FEB15B8CCF20}" destId="{C9FC7A39-F0AD-416B-9543-426E92D67521}" srcOrd="8" destOrd="0" presId="urn:microsoft.com/office/officeart/2005/8/layout/vList5"/>
    <dgm:cxn modelId="{8A6C1E12-9BFF-4B81-9136-FB9B64617D4D}" type="presParOf" srcId="{C9FC7A39-F0AD-416B-9543-426E92D67521}" destId="{343BE468-8A0B-4363-896D-B053AE3D2105}" srcOrd="0" destOrd="0" presId="urn:microsoft.com/office/officeart/2005/8/layout/vList5"/>
    <dgm:cxn modelId="{F265694D-668C-4512-B852-CE2EED0F3C8E}" type="presParOf" srcId="{975F43D0-F850-4076-B940-FEB15B8CCF20}" destId="{1789F7EA-990C-4EFF-89EB-9C882C890D90}" srcOrd="9" destOrd="0" presId="urn:microsoft.com/office/officeart/2005/8/layout/vList5"/>
    <dgm:cxn modelId="{4DFE1ED0-BEEB-40A4-81C8-EEAD944CD408}" type="presParOf" srcId="{975F43D0-F850-4076-B940-FEB15B8CCF20}" destId="{19D562B4-3CDE-4322-BCB6-6282064AE1CB}" srcOrd="10" destOrd="0" presId="urn:microsoft.com/office/officeart/2005/8/layout/vList5"/>
    <dgm:cxn modelId="{B7BD69F8-DAC6-4638-A9EE-5DD7F79BB63F}" type="presParOf" srcId="{19D562B4-3CDE-4322-BCB6-6282064AE1CB}" destId="{C2CED62B-2BC1-4998-B057-4810162E907C}" srcOrd="0" destOrd="0" presId="urn:microsoft.com/office/officeart/2005/8/layout/vList5"/>
    <dgm:cxn modelId="{29445CE8-DE0E-4EDF-A611-4C3C21403F2F}" type="presParOf" srcId="{975F43D0-F850-4076-B940-FEB15B8CCF20}" destId="{9430758D-CE28-4BBC-8895-154536709BFF}" srcOrd="11" destOrd="0" presId="urn:microsoft.com/office/officeart/2005/8/layout/vList5"/>
    <dgm:cxn modelId="{8513CF59-DB8B-4CF8-91D0-28E29E86EE65}" type="presParOf" srcId="{975F43D0-F850-4076-B940-FEB15B8CCF20}" destId="{BFFE0D8B-F0C6-4882-88CA-9F6C2E4C4285}" srcOrd="12" destOrd="0" presId="urn:microsoft.com/office/officeart/2005/8/layout/vList5"/>
    <dgm:cxn modelId="{A80CA12E-F0A5-47B7-891B-63282ED96682}" type="presParOf" srcId="{BFFE0D8B-F0C6-4882-88CA-9F6C2E4C4285}" destId="{9E40DA49-AA50-4963-BE73-84CD0FB5EF11}"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89EC9F-3A73-4DDF-8C7C-90F16978200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54223B1-F514-4665-8FA2-4982A36CF5E4}">
      <dgm:prSet/>
      <dgm:spPr/>
      <dgm:t>
        <a:bodyPr/>
        <a:lstStyle/>
        <a:p>
          <a:pPr rtl="0"/>
          <a:r>
            <a:rPr lang="en-GB" b="0" i="0" dirty="0" smtClean="0"/>
            <a:t> Diagnosis and treatment of bleeding</a:t>
          </a:r>
          <a:endParaRPr lang="en-IE" dirty="0"/>
        </a:p>
      </dgm:t>
    </dgm:pt>
    <dgm:pt modelId="{5F544CAA-6612-41C3-B63E-F3B3D7AFD4AD}" type="parTrans" cxnId="{6EE8E32B-896F-4319-98A2-76376D6738E2}">
      <dgm:prSet/>
      <dgm:spPr/>
      <dgm:t>
        <a:bodyPr/>
        <a:lstStyle/>
        <a:p>
          <a:endParaRPr lang="en-US"/>
        </a:p>
      </dgm:t>
    </dgm:pt>
    <dgm:pt modelId="{FC3EAFAB-5018-41AB-8DB8-B5A01F6B1D16}" type="sibTrans" cxnId="{6EE8E32B-896F-4319-98A2-76376D6738E2}">
      <dgm:prSet/>
      <dgm:spPr/>
      <dgm:t>
        <a:bodyPr/>
        <a:lstStyle/>
        <a:p>
          <a:endParaRPr lang="en-US"/>
        </a:p>
      </dgm:t>
    </dgm:pt>
    <dgm:pt modelId="{1B12A3B1-7A22-4CAA-80A6-47E24FC0307D}">
      <dgm:prSet/>
      <dgm:spPr/>
      <dgm:t>
        <a:bodyPr/>
        <a:lstStyle/>
        <a:p>
          <a:pPr rtl="0"/>
          <a:r>
            <a:rPr lang="en-GB" b="0" i="0" dirty="0" smtClean="0"/>
            <a:t>·Diagnosis and treatment of shock</a:t>
          </a:r>
          <a:endParaRPr lang="en-IE" dirty="0"/>
        </a:p>
      </dgm:t>
    </dgm:pt>
    <dgm:pt modelId="{C3B7FDC4-78DF-4FDA-8DF1-6756F767C5B1}" type="parTrans" cxnId="{92E8F13F-0127-4A32-8BE1-EBE77296F07F}">
      <dgm:prSet/>
      <dgm:spPr/>
      <dgm:t>
        <a:bodyPr/>
        <a:lstStyle/>
        <a:p>
          <a:endParaRPr lang="en-US"/>
        </a:p>
      </dgm:t>
    </dgm:pt>
    <dgm:pt modelId="{EE2B0407-7D51-420E-B334-AECE34DBCC40}" type="sibTrans" cxnId="{92E8F13F-0127-4A32-8BE1-EBE77296F07F}">
      <dgm:prSet/>
      <dgm:spPr/>
      <dgm:t>
        <a:bodyPr/>
        <a:lstStyle/>
        <a:p>
          <a:endParaRPr lang="en-US"/>
        </a:p>
      </dgm:t>
    </dgm:pt>
    <dgm:pt modelId="{299B6CA0-1340-4D7C-A65E-BD459602DCAA}" type="pres">
      <dgm:prSet presAssocID="{8D89EC9F-3A73-4DDF-8C7C-90F169782007}" presName="Name0" presStyleCnt="0">
        <dgm:presLayoutVars>
          <dgm:dir/>
          <dgm:animLvl val="lvl"/>
          <dgm:resizeHandles val="exact"/>
        </dgm:presLayoutVars>
      </dgm:prSet>
      <dgm:spPr/>
      <dgm:t>
        <a:bodyPr/>
        <a:lstStyle/>
        <a:p>
          <a:endParaRPr lang="en-US"/>
        </a:p>
      </dgm:t>
    </dgm:pt>
    <dgm:pt modelId="{0C39CADC-8697-4CC9-A8C6-8C5F19DD517C}" type="pres">
      <dgm:prSet presAssocID="{054223B1-F514-4665-8FA2-4982A36CF5E4}" presName="composite" presStyleCnt="0"/>
      <dgm:spPr/>
    </dgm:pt>
    <dgm:pt modelId="{CA615057-14E9-49FD-B5C8-15FB6B6F563E}" type="pres">
      <dgm:prSet presAssocID="{054223B1-F514-4665-8FA2-4982A36CF5E4}" presName="parTx" presStyleLbl="alignNode1" presStyleIdx="0" presStyleCnt="2">
        <dgm:presLayoutVars>
          <dgm:chMax val="0"/>
          <dgm:chPref val="0"/>
          <dgm:bulletEnabled val="1"/>
        </dgm:presLayoutVars>
      </dgm:prSet>
      <dgm:spPr/>
      <dgm:t>
        <a:bodyPr/>
        <a:lstStyle/>
        <a:p>
          <a:endParaRPr lang="en-US"/>
        </a:p>
      </dgm:t>
    </dgm:pt>
    <dgm:pt modelId="{D4C0938D-DB60-478D-8F54-7970CA1A7A53}" type="pres">
      <dgm:prSet presAssocID="{054223B1-F514-4665-8FA2-4982A36CF5E4}" presName="desTx" presStyleLbl="alignAccFollowNode1" presStyleIdx="0" presStyleCnt="2">
        <dgm:presLayoutVars>
          <dgm:bulletEnabled val="1"/>
        </dgm:presLayoutVars>
      </dgm:prSet>
      <dgm:spPr/>
    </dgm:pt>
    <dgm:pt modelId="{CE4B7777-6A6E-428D-B12D-5B89362B89EB}" type="pres">
      <dgm:prSet presAssocID="{FC3EAFAB-5018-41AB-8DB8-B5A01F6B1D16}" presName="space" presStyleCnt="0"/>
      <dgm:spPr/>
    </dgm:pt>
    <dgm:pt modelId="{5C6D4F0C-044C-4D22-B459-A78D3FA8D90A}" type="pres">
      <dgm:prSet presAssocID="{1B12A3B1-7A22-4CAA-80A6-47E24FC0307D}" presName="composite" presStyleCnt="0"/>
      <dgm:spPr/>
    </dgm:pt>
    <dgm:pt modelId="{D008B533-3F29-4F99-9CE4-E4DA03748445}" type="pres">
      <dgm:prSet presAssocID="{1B12A3B1-7A22-4CAA-80A6-47E24FC0307D}" presName="parTx" presStyleLbl="alignNode1" presStyleIdx="1" presStyleCnt="2">
        <dgm:presLayoutVars>
          <dgm:chMax val="0"/>
          <dgm:chPref val="0"/>
          <dgm:bulletEnabled val="1"/>
        </dgm:presLayoutVars>
      </dgm:prSet>
      <dgm:spPr/>
      <dgm:t>
        <a:bodyPr/>
        <a:lstStyle/>
        <a:p>
          <a:endParaRPr lang="en-US"/>
        </a:p>
      </dgm:t>
    </dgm:pt>
    <dgm:pt modelId="{EE9F3B78-42F3-4DE9-99B0-F1FE569A3B83}" type="pres">
      <dgm:prSet presAssocID="{1B12A3B1-7A22-4CAA-80A6-47E24FC0307D}" presName="desTx" presStyleLbl="alignAccFollowNode1" presStyleIdx="1" presStyleCnt="2">
        <dgm:presLayoutVars>
          <dgm:bulletEnabled val="1"/>
        </dgm:presLayoutVars>
      </dgm:prSet>
      <dgm:spPr/>
    </dgm:pt>
  </dgm:ptLst>
  <dgm:cxnLst>
    <dgm:cxn modelId="{6EE8E32B-896F-4319-98A2-76376D6738E2}" srcId="{8D89EC9F-3A73-4DDF-8C7C-90F169782007}" destId="{054223B1-F514-4665-8FA2-4982A36CF5E4}" srcOrd="0" destOrd="0" parTransId="{5F544CAA-6612-41C3-B63E-F3B3D7AFD4AD}" sibTransId="{FC3EAFAB-5018-41AB-8DB8-B5A01F6B1D16}"/>
    <dgm:cxn modelId="{07C0E9CE-4749-4629-A572-986DBB3A1987}" type="presOf" srcId="{8D89EC9F-3A73-4DDF-8C7C-90F169782007}" destId="{299B6CA0-1340-4D7C-A65E-BD459602DCAA}" srcOrd="0" destOrd="0" presId="urn:microsoft.com/office/officeart/2005/8/layout/hList1"/>
    <dgm:cxn modelId="{C308C985-5F24-40CE-A0F5-ACDB6A45C742}" type="presOf" srcId="{1B12A3B1-7A22-4CAA-80A6-47E24FC0307D}" destId="{D008B533-3F29-4F99-9CE4-E4DA03748445}" srcOrd="0" destOrd="0" presId="urn:microsoft.com/office/officeart/2005/8/layout/hList1"/>
    <dgm:cxn modelId="{92E8F13F-0127-4A32-8BE1-EBE77296F07F}" srcId="{8D89EC9F-3A73-4DDF-8C7C-90F169782007}" destId="{1B12A3B1-7A22-4CAA-80A6-47E24FC0307D}" srcOrd="1" destOrd="0" parTransId="{C3B7FDC4-78DF-4FDA-8DF1-6756F767C5B1}" sibTransId="{EE2B0407-7D51-420E-B334-AECE34DBCC40}"/>
    <dgm:cxn modelId="{F6AE61DC-B3C8-4BC0-828F-845AB1A6FC8B}" type="presOf" srcId="{054223B1-F514-4665-8FA2-4982A36CF5E4}" destId="{CA615057-14E9-49FD-B5C8-15FB6B6F563E}" srcOrd="0" destOrd="0" presId="urn:microsoft.com/office/officeart/2005/8/layout/hList1"/>
    <dgm:cxn modelId="{1E9333E6-B8EF-4554-A748-E3F4B8C4C590}" type="presParOf" srcId="{299B6CA0-1340-4D7C-A65E-BD459602DCAA}" destId="{0C39CADC-8697-4CC9-A8C6-8C5F19DD517C}" srcOrd="0" destOrd="0" presId="urn:microsoft.com/office/officeart/2005/8/layout/hList1"/>
    <dgm:cxn modelId="{6E54A498-FF0B-4726-8B5E-A75311366854}" type="presParOf" srcId="{0C39CADC-8697-4CC9-A8C6-8C5F19DD517C}" destId="{CA615057-14E9-49FD-B5C8-15FB6B6F563E}" srcOrd="0" destOrd="0" presId="urn:microsoft.com/office/officeart/2005/8/layout/hList1"/>
    <dgm:cxn modelId="{B8932E66-7D16-4580-8F0D-C1015C663FE5}" type="presParOf" srcId="{0C39CADC-8697-4CC9-A8C6-8C5F19DD517C}" destId="{D4C0938D-DB60-478D-8F54-7970CA1A7A53}" srcOrd="1" destOrd="0" presId="urn:microsoft.com/office/officeart/2005/8/layout/hList1"/>
    <dgm:cxn modelId="{F646988C-E0B9-4BF7-A77A-59EB82431298}" type="presParOf" srcId="{299B6CA0-1340-4D7C-A65E-BD459602DCAA}" destId="{CE4B7777-6A6E-428D-B12D-5B89362B89EB}" srcOrd="1" destOrd="0" presId="urn:microsoft.com/office/officeart/2005/8/layout/hList1"/>
    <dgm:cxn modelId="{8F6C22FA-62BE-4384-AB8B-E7A00F9DB711}" type="presParOf" srcId="{299B6CA0-1340-4D7C-A65E-BD459602DCAA}" destId="{5C6D4F0C-044C-4D22-B459-A78D3FA8D90A}" srcOrd="2" destOrd="0" presId="urn:microsoft.com/office/officeart/2005/8/layout/hList1"/>
    <dgm:cxn modelId="{CC27419A-5B14-4482-9535-6A45CC758ECE}" type="presParOf" srcId="{5C6D4F0C-044C-4D22-B459-A78D3FA8D90A}" destId="{D008B533-3F29-4F99-9CE4-E4DA03748445}" srcOrd="0" destOrd="0" presId="urn:microsoft.com/office/officeart/2005/8/layout/hList1"/>
    <dgm:cxn modelId="{3960B0ED-6DEE-4AFB-972F-1D8996093FE8}" type="presParOf" srcId="{5C6D4F0C-044C-4D22-B459-A78D3FA8D90A}" destId="{EE9F3B78-42F3-4DE9-99B0-F1FE569A3B8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FA2D9FD-F47D-4159-B111-0D6AFC091AB0}"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C9DAF98A-F1EB-499D-9A70-6B98D25832FB}">
      <dgm:prSet/>
      <dgm:spPr>
        <a:scene3d>
          <a:camera prst="perspectiveHeroicExtremeRightFacing"/>
          <a:lightRig rig="threePt" dir="t"/>
        </a:scene3d>
      </dgm:spPr>
      <dgm:t>
        <a:bodyPr/>
        <a:lstStyle/>
        <a:p>
          <a:pPr rtl="0"/>
          <a:r>
            <a:rPr lang="en-GB" b="0" i="0" dirty="0" smtClean="0"/>
            <a:t>The TY Coaching Module gives students the opportunity to develop their coaching skills through a combination of coaching lessons and first-hand experience of coaching young players. </a:t>
          </a:r>
          <a:endParaRPr lang="en-IE" dirty="0"/>
        </a:p>
      </dgm:t>
    </dgm:pt>
    <dgm:pt modelId="{E5147A9A-25D7-4AE6-A8CE-790CB9E6B79F}" type="parTrans" cxnId="{1F796F12-1116-401C-AA1A-8B8AD3262549}">
      <dgm:prSet/>
      <dgm:spPr/>
      <dgm:t>
        <a:bodyPr/>
        <a:lstStyle/>
        <a:p>
          <a:endParaRPr lang="en-US"/>
        </a:p>
      </dgm:t>
    </dgm:pt>
    <dgm:pt modelId="{3CB1A2A3-E212-4B16-8DD8-A079C7D8BAB7}" type="sibTrans" cxnId="{1F796F12-1116-401C-AA1A-8B8AD3262549}">
      <dgm:prSet/>
      <dgm:spPr/>
      <dgm:t>
        <a:bodyPr/>
        <a:lstStyle/>
        <a:p>
          <a:endParaRPr lang="en-US"/>
        </a:p>
      </dgm:t>
    </dgm:pt>
    <dgm:pt modelId="{39AAF2D9-5400-46B6-B887-93BBEC566702}">
      <dgm:prSet/>
      <dgm:spPr/>
      <dgm:t>
        <a:bodyPr/>
        <a:lstStyle/>
        <a:p>
          <a:pPr rtl="0"/>
          <a:r>
            <a:rPr lang="en-GB" b="0" i="0" dirty="0" smtClean="0"/>
            <a:t>Students will also enjoy multiple coaching workshops from external speakers including Munster Rugby Development Officer, Owen Maloney and I.R.F.U Referee Development Manager, Chris Harrington.</a:t>
          </a:r>
          <a:endParaRPr lang="en-IE" dirty="0"/>
        </a:p>
      </dgm:t>
    </dgm:pt>
    <dgm:pt modelId="{BF446F22-BD49-4792-AA00-8FF9A7DB3E94}" type="parTrans" cxnId="{B523C420-DAD7-40F6-8E67-8B14246C58EA}">
      <dgm:prSet/>
      <dgm:spPr/>
      <dgm:t>
        <a:bodyPr/>
        <a:lstStyle/>
        <a:p>
          <a:endParaRPr lang="en-US"/>
        </a:p>
      </dgm:t>
    </dgm:pt>
    <dgm:pt modelId="{53ACDD09-2FEE-45BA-94D2-42B03992EA63}" type="sibTrans" cxnId="{B523C420-DAD7-40F6-8E67-8B14246C58EA}">
      <dgm:prSet/>
      <dgm:spPr/>
      <dgm:t>
        <a:bodyPr/>
        <a:lstStyle/>
        <a:p>
          <a:endParaRPr lang="en-US"/>
        </a:p>
      </dgm:t>
    </dgm:pt>
    <dgm:pt modelId="{1BE06C55-A494-4F0C-B9F4-9AACDBBDB424}" type="pres">
      <dgm:prSet presAssocID="{7FA2D9FD-F47D-4159-B111-0D6AFC091AB0}" presName="linearFlow" presStyleCnt="0">
        <dgm:presLayoutVars>
          <dgm:dir/>
          <dgm:resizeHandles val="exact"/>
        </dgm:presLayoutVars>
      </dgm:prSet>
      <dgm:spPr/>
      <dgm:t>
        <a:bodyPr/>
        <a:lstStyle/>
        <a:p>
          <a:endParaRPr lang="en-US"/>
        </a:p>
      </dgm:t>
    </dgm:pt>
    <dgm:pt modelId="{2AE90BB7-741A-49C3-8F0F-C890E2E9B81C}" type="pres">
      <dgm:prSet presAssocID="{C9DAF98A-F1EB-499D-9A70-6B98D25832FB}" presName="composite" presStyleCnt="0"/>
      <dgm:spPr/>
    </dgm:pt>
    <dgm:pt modelId="{047485BF-E6F6-4EAE-B2F9-8D2D1A1FBDDB}" type="pres">
      <dgm:prSet presAssocID="{C9DAF98A-F1EB-499D-9A70-6B98D25832FB}" presName="imgShp" presStyleLbl="fgImgPlace1" presStyleIdx="0" presStyleCnt="2" custScaleX="297182" custScaleY="287429" custLinFactX="-4662" custLinFactNeighborX="-100000" custLinFactNeighborY="834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AB8EF50-FC10-4530-8292-EFD372207D47}" type="pres">
      <dgm:prSet presAssocID="{C9DAF98A-F1EB-499D-9A70-6B98D25832FB}" presName="txShp" presStyleLbl="node1" presStyleIdx="0" presStyleCnt="2" custScaleX="120337" custScaleY="243557" custLinFactNeighborX="9271" custLinFactNeighborY="64074">
        <dgm:presLayoutVars>
          <dgm:bulletEnabled val="1"/>
        </dgm:presLayoutVars>
      </dgm:prSet>
      <dgm:spPr>
        <a:prstGeom prst="flowChartPunchedTape">
          <a:avLst/>
        </a:prstGeom>
      </dgm:spPr>
      <dgm:t>
        <a:bodyPr/>
        <a:lstStyle/>
        <a:p>
          <a:endParaRPr lang="en-US"/>
        </a:p>
      </dgm:t>
    </dgm:pt>
    <dgm:pt modelId="{FB61D87C-9E0E-4657-9E12-B3D97BCF9C04}" type="pres">
      <dgm:prSet presAssocID="{3CB1A2A3-E212-4B16-8DD8-A079C7D8BAB7}" presName="spacing" presStyleCnt="0"/>
      <dgm:spPr/>
    </dgm:pt>
    <dgm:pt modelId="{A3AC5C4E-A4CD-4476-8E5A-29917681FF10}" type="pres">
      <dgm:prSet presAssocID="{39AAF2D9-5400-46B6-B887-93BBEC566702}" presName="composite" presStyleCnt="0"/>
      <dgm:spPr/>
    </dgm:pt>
    <dgm:pt modelId="{F1BE6ADB-5B8F-4733-B9A9-BF6C630732C9}" type="pres">
      <dgm:prSet presAssocID="{39AAF2D9-5400-46B6-B887-93BBEC566702}" presName="imgShp" presStyleLbl="fgImgPlace1" presStyleIdx="1" presStyleCnt="2" custScaleX="259455" custScaleY="387802" custLinFactX="-86119" custLinFactNeighborX="-100000" custLinFactNeighborY="-5681"/>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D6008DA5-A6EB-43B4-912E-3B19EFF88C40}" type="pres">
      <dgm:prSet presAssocID="{39AAF2D9-5400-46B6-B887-93BBEC566702}" presName="txShp" presStyleLbl="node1" presStyleIdx="1" presStyleCnt="2" custScaleX="117661" custScaleY="297009">
        <dgm:presLayoutVars>
          <dgm:bulletEnabled val="1"/>
        </dgm:presLayoutVars>
      </dgm:prSet>
      <dgm:spPr>
        <a:prstGeom prst="flowChartPunchedTape">
          <a:avLst/>
        </a:prstGeom>
      </dgm:spPr>
      <dgm:t>
        <a:bodyPr/>
        <a:lstStyle/>
        <a:p>
          <a:endParaRPr lang="en-US"/>
        </a:p>
      </dgm:t>
    </dgm:pt>
  </dgm:ptLst>
  <dgm:cxnLst>
    <dgm:cxn modelId="{15A8FB20-1ABE-4708-9BC9-410007AAFEFD}" type="presOf" srcId="{C9DAF98A-F1EB-499D-9A70-6B98D25832FB}" destId="{3AB8EF50-FC10-4530-8292-EFD372207D47}" srcOrd="0" destOrd="0" presId="urn:microsoft.com/office/officeart/2005/8/layout/vList3"/>
    <dgm:cxn modelId="{6C7EE78D-6BE4-4AB2-AB69-36DB1804A2B5}" type="presOf" srcId="{39AAF2D9-5400-46B6-B887-93BBEC566702}" destId="{D6008DA5-A6EB-43B4-912E-3B19EFF88C40}" srcOrd="0" destOrd="0" presId="urn:microsoft.com/office/officeart/2005/8/layout/vList3"/>
    <dgm:cxn modelId="{76A681AB-EF38-4E40-B25B-4D2E828B7041}" type="presOf" srcId="{7FA2D9FD-F47D-4159-B111-0D6AFC091AB0}" destId="{1BE06C55-A494-4F0C-B9F4-9AACDBBDB424}" srcOrd="0" destOrd="0" presId="urn:microsoft.com/office/officeart/2005/8/layout/vList3"/>
    <dgm:cxn modelId="{1F796F12-1116-401C-AA1A-8B8AD3262549}" srcId="{7FA2D9FD-F47D-4159-B111-0D6AFC091AB0}" destId="{C9DAF98A-F1EB-499D-9A70-6B98D25832FB}" srcOrd="0" destOrd="0" parTransId="{E5147A9A-25D7-4AE6-A8CE-790CB9E6B79F}" sibTransId="{3CB1A2A3-E212-4B16-8DD8-A079C7D8BAB7}"/>
    <dgm:cxn modelId="{B523C420-DAD7-40F6-8E67-8B14246C58EA}" srcId="{7FA2D9FD-F47D-4159-B111-0D6AFC091AB0}" destId="{39AAF2D9-5400-46B6-B887-93BBEC566702}" srcOrd="1" destOrd="0" parTransId="{BF446F22-BD49-4792-AA00-8FF9A7DB3E94}" sibTransId="{53ACDD09-2FEE-45BA-94D2-42B03992EA63}"/>
    <dgm:cxn modelId="{B8F3034E-828F-45EE-B2AC-C8DA46B6D0AB}" type="presParOf" srcId="{1BE06C55-A494-4F0C-B9F4-9AACDBBDB424}" destId="{2AE90BB7-741A-49C3-8F0F-C890E2E9B81C}" srcOrd="0" destOrd="0" presId="urn:microsoft.com/office/officeart/2005/8/layout/vList3"/>
    <dgm:cxn modelId="{7A8EE106-CA3A-4B8E-9BAD-D2396DFD0D12}" type="presParOf" srcId="{2AE90BB7-741A-49C3-8F0F-C890E2E9B81C}" destId="{047485BF-E6F6-4EAE-B2F9-8D2D1A1FBDDB}" srcOrd="0" destOrd="0" presId="urn:microsoft.com/office/officeart/2005/8/layout/vList3"/>
    <dgm:cxn modelId="{1FA34404-707E-45E2-B68E-BFD0C4CF8248}" type="presParOf" srcId="{2AE90BB7-741A-49C3-8F0F-C890E2E9B81C}" destId="{3AB8EF50-FC10-4530-8292-EFD372207D47}" srcOrd="1" destOrd="0" presId="urn:microsoft.com/office/officeart/2005/8/layout/vList3"/>
    <dgm:cxn modelId="{681B34FD-3FDE-4991-964D-9BF9FB8D51DF}" type="presParOf" srcId="{1BE06C55-A494-4F0C-B9F4-9AACDBBDB424}" destId="{FB61D87C-9E0E-4657-9E12-B3D97BCF9C04}" srcOrd="1" destOrd="0" presId="urn:microsoft.com/office/officeart/2005/8/layout/vList3"/>
    <dgm:cxn modelId="{FAACA3EC-4DE8-48FD-B993-C97DBBBF3AE3}" type="presParOf" srcId="{1BE06C55-A494-4F0C-B9F4-9AACDBBDB424}" destId="{A3AC5C4E-A4CD-4476-8E5A-29917681FF10}" srcOrd="2" destOrd="0" presId="urn:microsoft.com/office/officeart/2005/8/layout/vList3"/>
    <dgm:cxn modelId="{42294BED-A675-42C8-9CE0-2F33BB9D51FC}" type="presParOf" srcId="{A3AC5C4E-A4CD-4476-8E5A-29917681FF10}" destId="{F1BE6ADB-5B8F-4733-B9A9-BF6C630732C9}" srcOrd="0" destOrd="0" presId="urn:microsoft.com/office/officeart/2005/8/layout/vList3"/>
    <dgm:cxn modelId="{1C7C3E63-EAF2-4B2B-A418-6004077BE748}" type="presParOf" srcId="{A3AC5C4E-A4CD-4476-8E5A-29917681FF10}" destId="{D6008DA5-A6EB-43B4-912E-3B19EFF88C4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DD64C8-5813-4FD6-B8A7-20498CB0370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5A3C9A3-24F0-428D-8A80-F142E2CF65E2}">
      <dgm:prSet/>
      <dgm:spPr/>
      <dgm:t>
        <a:bodyPr/>
        <a:lstStyle/>
        <a:p>
          <a:pPr rtl="0"/>
          <a:r>
            <a:rPr lang="en-US" b="0" i="0" dirty="0" smtClean="0"/>
            <a:t>This module is specifically designed for Transition Year Students to introduce them to the concepts of coaching, with an emphasis on coaching Mini rugby (U8 – U12) where players are being introduced to rugby for the first time and participating in games of Tag Rugby with reduced numbers.</a:t>
          </a:r>
          <a:endParaRPr lang="en-IE" dirty="0"/>
        </a:p>
      </dgm:t>
    </dgm:pt>
    <dgm:pt modelId="{0262F8A5-C53C-49EC-A5AF-3FAAED449850}" type="parTrans" cxnId="{AACEE66C-7E27-4F42-B7B1-C26271746CA5}">
      <dgm:prSet/>
      <dgm:spPr/>
      <dgm:t>
        <a:bodyPr/>
        <a:lstStyle/>
        <a:p>
          <a:endParaRPr lang="en-US"/>
        </a:p>
      </dgm:t>
    </dgm:pt>
    <dgm:pt modelId="{02DC1990-2E28-4465-A383-CAAF4104A825}" type="sibTrans" cxnId="{AACEE66C-7E27-4F42-B7B1-C26271746CA5}">
      <dgm:prSet/>
      <dgm:spPr/>
      <dgm:t>
        <a:bodyPr/>
        <a:lstStyle/>
        <a:p>
          <a:endParaRPr lang="en-US"/>
        </a:p>
      </dgm:t>
    </dgm:pt>
    <dgm:pt modelId="{303BC8E2-F799-47C3-826A-E27F02159413}">
      <dgm:prSet/>
      <dgm:spPr/>
      <dgm:t>
        <a:bodyPr/>
        <a:lstStyle/>
        <a:p>
          <a:pPr rtl="0"/>
          <a:r>
            <a:rPr lang="en-US" b="0" i="0" smtClean="0"/>
            <a:t>The focus is on the students learning basic coaching concepts and applying them practically in a realistic coaching environment.</a:t>
          </a:r>
          <a:endParaRPr lang="en-IE"/>
        </a:p>
      </dgm:t>
    </dgm:pt>
    <dgm:pt modelId="{D1AA4407-B11D-4A5F-B03E-E20E5DB2C72E}" type="parTrans" cxnId="{0883ACE8-6461-40E7-B587-ECA22DBA731A}">
      <dgm:prSet/>
      <dgm:spPr/>
      <dgm:t>
        <a:bodyPr/>
        <a:lstStyle/>
        <a:p>
          <a:endParaRPr lang="en-US"/>
        </a:p>
      </dgm:t>
    </dgm:pt>
    <dgm:pt modelId="{0E92261C-5B98-49CE-B4CF-9150533BA7C2}" type="sibTrans" cxnId="{0883ACE8-6461-40E7-B587-ECA22DBA731A}">
      <dgm:prSet/>
      <dgm:spPr/>
      <dgm:t>
        <a:bodyPr/>
        <a:lstStyle/>
        <a:p>
          <a:endParaRPr lang="en-US"/>
        </a:p>
      </dgm:t>
    </dgm:pt>
    <dgm:pt modelId="{D3CA8C4C-4342-4CD9-952C-E2A028710EA0}">
      <dgm:prSet/>
      <dgm:spPr/>
      <dgm:t>
        <a:bodyPr/>
        <a:lstStyle/>
        <a:p>
          <a:pPr rtl="0"/>
          <a:r>
            <a:rPr lang="en-US" b="0" i="0" smtClean="0"/>
            <a:t>There is an emphasis on the coach learning how to develop a players’ all-round skills and game-understanding. These general concepts would apply to many other sports and a rugby background is not essential to complete this course.</a:t>
          </a:r>
          <a:endParaRPr lang="en-IE"/>
        </a:p>
      </dgm:t>
    </dgm:pt>
    <dgm:pt modelId="{BCA1F4FF-A17F-4A3B-8374-C89C45CB1D13}" type="parTrans" cxnId="{E234AB75-51A4-4FAB-9003-2C0FEAC78A10}">
      <dgm:prSet/>
      <dgm:spPr/>
      <dgm:t>
        <a:bodyPr/>
        <a:lstStyle/>
        <a:p>
          <a:endParaRPr lang="en-US"/>
        </a:p>
      </dgm:t>
    </dgm:pt>
    <dgm:pt modelId="{6F9F81CD-3B07-44DA-92B2-EB35E157083B}" type="sibTrans" cxnId="{E234AB75-51A4-4FAB-9003-2C0FEAC78A10}">
      <dgm:prSet/>
      <dgm:spPr/>
      <dgm:t>
        <a:bodyPr/>
        <a:lstStyle/>
        <a:p>
          <a:endParaRPr lang="en-US"/>
        </a:p>
      </dgm:t>
    </dgm:pt>
    <dgm:pt modelId="{123493D5-768D-4A4D-9A25-DE9BA4EB87A8}" type="pres">
      <dgm:prSet presAssocID="{4DDD64C8-5813-4FD6-B8A7-20498CB0370E}" presName="linear" presStyleCnt="0">
        <dgm:presLayoutVars>
          <dgm:animLvl val="lvl"/>
          <dgm:resizeHandles val="exact"/>
        </dgm:presLayoutVars>
      </dgm:prSet>
      <dgm:spPr/>
      <dgm:t>
        <a:bodyPr/>
        <a:lstStyle/>
        <a:p>
          <a:endParaRPr lang="en-US"/>
        </a:p>
      </dgm:t>
    </dgm:pt>
    <dgm:pt modelId="{0AC861A5-107F-41E2-9BC9-0D29F5843813}" type="pres">
      <dgm:prSet presAssocID="{45A3C9A3-24F0-428D-8A80-F142E2CF65E2}" presName="parentText" presStyleLbl="node1" presStyleIdx="0" presStyleCnt="3">
        <dgm:presLayoutVars>
          <dgm:chMax val="0"/>
          <dgm:bulletEnabled val="1"/>
        </dgm:presLayoutVars>
      </dgm:prSet>
      <dgm:spPr/>
      <dgm:t>
        <a:bodyPr/>
        <a:lstStyle/>
        <a:p>
          <a:endParaRPr lang="en-US"/>
        </a:p>
      </dgm:t>
    </dgm:pt>
    <dgm:pt modelId="{48E92A45-A836-4B79-90B7-1D1D47FB7542}" type="pres">
      <dgm:prSet presAssocID="{02DC1990-2E28-4465-A383-CAAF4104A825}" presName="spacer" presStyleCnt="0"/>
      <dgm:spPr/>
    </dgm:pt>
    <dgm:pt modelId="{9BF24F15-DD17-477C-8E91-8C3E6320AAF9}" type="pres">
      <dgm:prSet presAssocID="{303BC8E2-F799-47C3-826A-E27F02159413}" presName="parentText" presStyleLbl="node1" presStyleIdx="1" presStyleCnt="3">
        <dgm:presLayoutVars>
          <dgm:chMax val="0"/>
          <dgm:bulletEnabled val="1"/>
        </dgm:presLayoutVars>
      </dgm:prSet>
      <dgm:spPr/>
      <dgm:t>
        <a:bodyPr/>
        <a:lstStyle/>
        <a:p>
          <a:endParaRPr lang="en-US"/>
        </a:p>
      </dgm:t>
    </dgm:pt>
    <dgm:pt modelId="{BE289665-54F8-404F-BBC3-27C3809D1E31}" type="pres">
      <dgm:prSet presAssocID="{0E92261C-5B98-49CE-B4CF-9150533BA7C2}" presName="spacer" presStyleCnt="0"/>
      <dgm:spPr/>
    </dgm:pt>
    <dgm:pt modelId="{CF97C9F1-D745-4A0F-A124-3BB7998B2F67}" type="pres">
      <dgm:prSet presAssocID="{D3CA8C4C-4342-4CD9-952C-E2A028710EA0}" presName="parentText" presStyleLbl="node1" presStyleIdx="2" presStyleCnt="3">
        <dgm:presLayoutVars>
          <dgm:chMax val="0"/>
          <dgm:bulletEnabled val="1"/>
        </dgm:presLayoutVars>
      </dgm:prSet>
      <dgm:spPr/>
      <dgm:t>
        <a:bodyPr/>
        <a:lstStyle/>
        <a:p>
          <a:endParaRPr lang="en-US"/>
        </a:p>
      </dgm:t>
    </dgm:pt>
  </dgm:ptLst>
  <dgm:cxnLst>
    <dgm:cxn modelId="{AACEE66C-7E27-4F42-B7B1-C26271746CA5}" srcId="{4DDD64C8-5813-4FD6-B8A7-20498CB0370E}" destId="{45A3C9A3-24F0-428D-8A80-F142E2CF65E2}" srcOrd="0" destOrd="0" parTransId="{0262F8A5-C53C-49EC-A5AF-3FAAED449850}" sibTransId="{02DC1990-2E28-4465-A383-CAAF4104A825}"/>
    <dgm:cxn modelId="{447B6D30-3450-4E43-9CA5-36FCF180B8DA}" type="presOf" srcId="{4DDD64C8-5813-4FD6-B8A7-20498CB0370E}" destId="{123493D5-768D-4A4D-9A25-DE9BA4EB87A8}" srcOrd="0" destOrd="0" presId="urn:microsoft.com/office/officeart/2005/8/layout/vList2"/>
    <dgm:cxn modelId="{0883ACE8-6461-40E7-B587-ECA22DBA731A}" srcId="{4DDD64C8-5813-4FD6-B8A7-20498CB0370E}" destId="{303BC8E2-F799-47C3-826A-E27F02159413}" srcOrd="1" destOrd="0" parTransId="{D1AA4407-B11D-4A5F-B03E-E20E5DB2C72E}" sibTransId="{0E92261C-5B98-49CE-B4CF-9150533BA7C2}"/>
    <dgm:cxn modelId="{A802F2E4-02C5-4A87-9161-E884B4589A10}" type="presOf" srcId="{45A3C9A3-24F0-428D-8A80-F142E2CF65E2}" destId="{0AC861A5-107F-41E2-9BC9-0D29F5843813}" srcOrd="0" destOrd="0" presId="urn:microsoft.com/office/officeart/2005/8/layout/vList2"/>
    <dgm:cxn modelId="{E234AB75-51A4-4FAB-9003-2C0FEAC78A10}" srcId="{4DDD64C8-5813-4FD6-B8A7-20498CB0370E}" destId="{D3CA8C4C-4342-4CD9-952C-E2A028710EA0}" srcOrd="2" destOrd="0" parTransId="{BCA1F4FF-A17F-4A3B-8374-C89C45CB1D13}" sibTransId="{6F9F81CD-3B07-44DA-92B2-EB35E157083B}"/>
    <dgm:cxn modelId="{CD2DCE21-EB2E-46B5-AF0B-CA8B16DAA879}" type="presOf" srcId="{D3CA8C4C-4342-4CD9-952C-E2A028710EA0}" destId="{CF97C9F1-D745-4A0F-A124-3BB7998B2F67}" srcOrd="0" destOrd="0" presId="urn:microsoft.com/office/officeart/2005/8/layout/vList2"/>
    <dgm:cxn modelId="{3F8D3967-20B2-48AE-BE25-8FF12C2DBCC7}" type="presOf" srcId="{303BC8E2-F799-47C3-826A-E27F02159413}" destId="{9BF24F15-DD17-477C-8E91-8C3E6320AAF9}" srcOrd="0" destOrd="0" presId="urn:microsoft.com/office/officeart/2005/8/layout/vList2"/>
    <dgm:cxn modelId="{3AFB0D5C-4FA2-4DC9-B0DA-B02B28AA39FF}" type="presParOf" srcId="{123493D5-768D-4A4D-9A25-DE9BA4EB87A8}" destId="{0AC861A5-107F-41E2-9BC9-0D29F5843813}" srcOrd="0" destOrd="0" presId="urn:microsoft.com/office/officeart/2005/8/layout/vList2"/>
    <dgm:cxn modelId="{FE95442B-4E33-4534-BA2D-009F285D8BA8}" type="presParOf" srcId="{123493D5-768D-4A4D-9A25-DE9BA4EB87A8}" destId="{48E92A45-A836-4B79-90B7-1D1D47FB7542}" srcOrd="1" destOrd="0" presId="urn:microsoft.com/office/officeart/2005/8/layout/vList2"/>
    <dgm:cxn modelId="{23C06D4A-753F-4E44-A7B9-941A09A88ECB}" type="presParOf" srcId="{123493D5-768D-4A4D-9A25-DE9BA4EB87A8}" destId="{9BF24F15-DD17-477C-8E91-8C3E6320AAF9}" srcOrd="2" destOrd="0" presId="urn:microsoft.com/office/officeart/2005/8/layout/vList2"/>
    <dgm:cxn modelId="{B4F8EC28-12D6-47B8-BE2A-35D37C8518FE}" type="presParOf" srcId="{123493D5-768D-4A4D-9A25-DE9BA4EB87A8}" destId="{BE289665-54F8-404F-BBC3-27C3809D1E31}" srcOrd="3" destOrd="0" presId="urn:microsoft.com/office/officeart/2005/8/layout/vList2"/>
    <dgm:cxn modelId="{9B087E7D-AABB-407E-A2AB-6314A17F892B}" type="presParOf" srcId="{123493D5-768D-4A4D-9A25-DE9BA4EB87A8}" destId="{CF97C9F1-D745-4A0F-A124-3BB7998B2F6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9C688D9-3FBC-4D9B-88EE-E8659728B9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5A2907-AFF8-404D-A93D-68468C5364C9}">
      <dgm:prSet/>
      <dgm:spPr/>
      <dgm:t>
        <a:bodyPr/>
        <a:lstStyle/>
        <a:p>
          <a:pPr rtl="0"/>
          <a:r>
            <a:rPr lang="en-US" b="0" i="0" dirty="0" smtClean="0"/>
            <a:t>In the first phase of the module (4 weeks) the coaches learn basic coaching theory. In the second phase (8 weeks) the coaches apply this theory practically by coaching Primary School from students (St </a:t>
          </a:r>
          <a:r>
            <a:rPr lang="en-US" b="0" i="0" dirty="0" err="1" smtClean="0"/>
            <a:t>Joesephs</a:t>
          </a:r>
          <a:r>
            <a:rPr lang="en-US" b="0" i="0" dirty="0" smtClean="0"/>
            <a:t>) while continuing to develop their theoretical knowledge of coaching concepts. On the final week of the module the coaches </a:t>
          </a:r>
          <a:r>
            <a:rPr lang="en-US" b="0" i="0" dirty="0" err="1" smtClean="0"/>
            <a:t>organise</a:t>
          </a:r>
          <a:r>
            <a:rPr lang="en-US" b="0" i="0" dirty="0" smtClean="0"/>
            <a:t> a tournament for the same Primary School students they have been coaching. This process allows the coaches to observe the development of the players’ abilities over a period of time and hence to assess their own effectiveness as coaches.</a:t>
          </a:r>
          <a:endParaRPr lang="en-IE" dirty="0"/>
        </a:p>
      </dgm:t>
    </dgm:pt>
    <dgm:pt modelId="{749FE459-639A-45D6-B78D-6539AA71C7DA}" type="parTrans" cxnId="{2CB0F98F-C2E9-4024-9280-6EB70D266080}">
      <dgm:prSet/>
      <dgm:spPr/>
      <dgm:t>
        <a:bodyPr/>
        <a:lstStyle/>
        <a:p>
          <a:endParaRPr lang="en-US"/>
        </a:p>
      </dgm:t>
    </dgm:pt>
    <dgm:pt modelId="{22FE2534-481D-4978-84DF-90BFB00B15C4}" type="sibTrans" cxnId="{2CB0F98F-C2E9-4024-9280-6EB70D266080}">
      <dgm:prSet/>
      <dgm:spPr/>
      <dgm:t>
        <a:bodyPr/>
        <a:lstStyle/>
        <a:p>
          <a:endParaRPr lang="en-US"/>
        </a:p>
      </dgm:t>
    </dgm:pt>
    <dgm:pt modelId="{878EF3BF-2A80-44BD-BE1C-47C8B1D78FB7}">
      <dgm:prSet/>
      <dgm:spPr>
        <a:solidFill>
          <a:schemeClr val="tx2">
            <a:lumMod val="20000"/>
            <a:lumOff val="80000"/>
          </a:schemeClr>
        </a:solidFill>
      </dgm:spPr>
      <dgm:t>
        <a:bodyPr/>
        <a:lstStyle/>
        <a:p>
          <a:pPr rtl="0"/>
          <a:r>
            <a:rPr lang="en-US" b="0" i="0" dirty="0" smtClean="0">
              <a:solidFill>
                <a:schemeClr val="tx1"/>
              </a:solidFill>
            </a:rPr>
            <a:t>On completion of the module and subject to having been found suitable through continuous assessment the coaches are awarded a certificate by Munster Rugby.</a:t>
          </a:r>
          <a:endParaRPr lang="en-IE" dirty="0">
            <a:solidFill>
              <a:schemeClr val="tx1"/>
            </a:solidFill>
          </a:endParaRPr>
        </a:p>
      </dgm:t>
    </dgm:pt>
    <dgm:pt modelId="{C06FFF72-B689-4220-824C-87091407B0F4}" type="parTrans" cxnId="{01B0FD3D-8EBD-46C8-A0CE-3D2F72FB0799}">
      <dgm:prSet/>
      <dgm:spPr/>
      <dgm:t>
        <a:bodyPr/>
        <a:lstStyle/>
        <a:p>
          <a:endParaRPr lang="en-US"/>
        </a:p>
      </dgm:t>
    </dgm:pt>
    <dgm:pt modelId="{AF163824-EEFA-4133-9481-0D268684AEB6}" type="sibTrans" cxnId="{01B0FD3D-8EBD-46C8-A0CE-3D2F72FB0799}">
      <dgm:prSet/>
      <dgm:spPr/>
      <dgm:t>
        <a:bodyPr/>
        <a:lstStyle/>
        <a:p>
          <a:endParaRPr lang="en-US"/>
        </a:p>
      </dgm:t>
    </dgm:pt>
    <dgm:pt modelId="{48BDEE17-6268-4DD2-97AA-6FD842BC539B}">
      <dgm:prSet/>
      <dgm:spPr/>
      <dgm:t>
        <a:bodyPr/>
        <a:lstStyle/>
        <a:p>
          <a:pPr rtl="0"/>
          <a:r>
            <a:rPr lang="en-US" b="1" i="1" smtClean="0"/>
            <a:t>Important Note: Coaches aged 16-18 yrs old are restricted to performing in an Assistant Coach role, under the direct supervision and guidance of an Accredited Mini Rugby coach aged 18yrs or older. </a:t>
          </a:r>
          <a:endParaRPr lang="en-IE"/>
        </a:p>
      </dgm:t>
    </dgm:pt>
    <dgm:pt modelId="{0BD1BEE4-8B87-4E1F-800E-BE59FD84134F}" type="parTrans" cxnId="{AC34D9C4-D4CF-4FD9-BAF8-4DC2D9BD81A1}">
      <dgm:prSet/>
      <dgm:spPr/>
      <dgm:t>
        <a:bodyPr/>
        <a:lstStyle/>
        <a:p>
          <a:endParaRPr lang="en-US"/>
        </a:p>
      </dgm:t>
    </dgm:pt>
    <dgm:pt modelId="{0F8968B6-80C6-4252-AA39-EC0524232FED}" type="sibTrans" cxnId="{AC34D9C4-D4CF-4FD9-BAF8-4DC2D9BD81A1}">
      <dgm:prSet/>
      <dgm:spPr/>
      <dgm:t>
        <a:bodyPr/>
        <a:lstStyle/>
        <a:p>
          <a:endParaRPr lang="en-US"/>
        </a:p>
      </dgm:t>
    </dgm:pt>
    <dgm:pt modelId="{1B2152D6-4F40-4392-A3A5-454008A39D1A}" type="pres">
      <dgm:prSet presAssocID="{D9C688D9-3FBC-4D9B-88EE-E8659728B9CF}" presName="linear" presStyleCnt="0">
        <dgm:presLayoutVars>
          <dgm:animLvl val="lvl"/>
          <dgm:resizeHandles val="exact"/>
        </dgm:presLayoutVars>
      </dgm:prSet>
      <dgm:spPr/>
      <dgm:t>
        <a:bodyPr/>
        <a:lstStyle/>
        <a:p>
          <a:endParaRPr lang="en-US"/>
        </a:p>
      </dgm:t>
    </dgm:pt>
    <dgm:pt modelId="{D7835C07-8A98-4679-AE53-C51A8100AC3B}" type="pres">
      <dgm:prSet presAssocID="{D55A2907-AFF8-404D-A93D-68468C5364C9}" presName="parentText" presStyleLbl="node1" presStyleIdx="0" presStyleCnt="3">
        <dgm:presLayoutVars>
          <dgm:chMax val="0"/>
          <dgm:bulletEnabled val="1"/>
        </dgm:presLayoutVars>
      </dgm:prSet>
      <dgm:spPr/>
      <dgm:t>
        <a:bodyPr/>
        <a:lstStyle/>
        <a:p>
          <a:endParaRPr lang="en-US"/>
        </a:p>
      </dgm:t>
    </dgm:pt>
    <dgm:pt modelId="{9BC8075F-90F6-47AA-830D-A11AE39CD1CE}" type="pres">
      <dgm:prSet presAssocID="{22FE2534-481D-4978-84DF-90BFB00B15C4}" presName="spacer" presStyleCnt="0"/>
      <dgm:spPr/>
    </dgm:pt>
    <dgm:pt modelId="{1B384879-5EBA-4360-8DA1-87A1A2116129}" type="pres">
      <dgm:prSet presAssocID="{878EF3BF-2A80-44BD-BE1C-47C8B1D78FB7}" presName="parentText" presStyleLbl="node1" presStyleIdx="1" presStyleCnt="3">
        <dgm:presLayoutVars>
          <dgm:chMax val="0"/>
          <dgm:bulletEnabled val="1"/>
        </dgm:presLayoutVars>
      </dgm:prSet>
      <dgm:spPr/>
      <dgm:t>
        <a:bodyPr/>
        <a:lstStyle/>
        <a:p>
          <a:endParaRPr lang="en-US"/>
        </a:p>
      </dgm:t>
    </dgm:pt>
    <dgm:pt modelId="{5C898E85-1ECC-4ADB-879A-17D806122B17}" type="pres">
      <dgm:prSet presAssocID="{AF163824-EEFA-4133-9481-0D268684AEB6}" presName="spacer" presStyleCnt="0"/>
      <dgm:spPr/>
    </dgm:pt>
    <dgm:pt modelId="{FF194699-2BF8-45DE-BA0E-F8A24223BA68}" type="pres">
      <dgm:prSet presAssocID="{48BDEE17-6268-4DD2-97AA-6FD842BC539B}" presName="parentText" presStyleLbl="node1" presStyleIdx="2" presStyleCnt="3">
        <dgm:presLayoutVars>
          <dgm:chMax val="0"/>
          <dgm:bulletEnabled val="1"/>
        </dgm:presLayoutVars>
      </dgm:prSet>
      <dgm:spPr/>
      <dgm:t>
        <a:bodyPr/>
        <a:lstStyle/>
        <a:p>
          <a:endParaRPr lang="en-US"/>
        </a:p>
      </dgm:t>
    </dgm:pt>
  </dgm:ptLst>
  <dgm:cxnLst>
    <dgm:cxn modelId="{A682BF08-2D8E-40BF-B09D-9C2ACB818033}" type="presOf" srcId="{48BDEE17-6268-4DD2-97AA-6FD842BC539B}" destId="{FF194699-2BF8-45DE-BA0E-F8A24223BA68}" srcOrd="0" destOrd="0" presId="urn:microsoft.com/office/officeart/2005/8/layout/vList2"/>
    <dgm:cxn modelId="{2CB0F98F-C2E9-4024-9280-6EB70D266080}" srcId="{D9C688D9-3FBC-4D9B-88EE-E8659728B9CF}" destId="{D55A2907-AFF8-404D-A93D-68468C5364C9}" srcOrd="0" destOrd="0" parTransId="{749FE459-639A-45D6-B78D-6539AA71C7DA}" sibTransId="{22FE2534-481D-4978-84DF-90BFB00B15C4}"/>
    <dgm:cxn modelId="{AC34D9C4-D4CF-4FD9-BAF8-4DC2D9BD81A1}" srcId="{D9C688D9-3FBC-4D9B-88EE-E8659728B9CF}" destId="{48BDEE17-6268-4DD2-97AA-6FD842BC539B}" srcOrd="2" destOrd="0" parTransId="{0BD1BEE4-8B87-4E1F-800E-BE59FD84134F}" sibTransId="{0F8968B6-80C6-4252-AA39-EC0524232FED}"/>
    <dgm:cxn modelId="{A407C183-AA9B-4A35-9CB7-9EA4FC17349C}" type="presOf" srcId="{D55A2907-AFF8-404D-A93D-68468C5364C9}" destId="{D7835C07-8A98-4679-AE53-C51A8100AC3B}" srcOrd="0" destOrd="0" presId="urn:microsoft.com/office/officeart/2005/8/layout/vList2"/>
    <dgm:cxn modelId="{01B0FD3D-8EBD-46C8-A0CE-3D2F72FB0799}" srcId="{D9C688D9-3FBC-4D9B-88EE-E8659728B9CF}" destId="{878EF3BF-2A80-44BD-BE1C-47C8B1D78FB7}" srcOrd="1" destOrd="0" parTransId="{C06FFF72-B689-4220-824C-87091407B0F4}" sibTransId="{AF163824-EEFA-4133-9481-0D268684AEB6}"/>
    <dgm:cxn modelId="{174A07F7-2334-4DA6-BE94-E8AC0894A02A}" type="presOf" srcId="{D9C688D9-3FBC-4D9B-88EE-E8659728B9CF}" destId="{1B2152D6-4F40-4392-A3A5-454008A39D1A}" srcOrd="0" destOrd="0" presId="urn:microsoft.com/office/officeart/2005/8/layout/vList2"/>
    <dgm:cxn modelId="{32F638D5-C559-4078-9088-4057F7A63F36}" type="presOf" srcId="{878EF3BF-2A80-44BD-BE1C-47C8B1D78FB7}" destId="{1B384879-5EBA-4360-8DA1-87A1A2116129}" srcOrd="0" destOrd="0" presId="urn:microsoft.com/office/officeart/2005/8/layout/vList2"/>
    <dgm:cxn modelId="{1E15E70E-D9EB-4FB0-9AD9-5EAAD6746C0F}" type="presParOf" srcId="{1B2152D6-4F40-4392-A3A5-454008A39D1A}" destId="{D7835C07-8A98-4679-AE53-C51A8100AC3B}" srcOrd="0" destOrd="0" presId="urn:microsoft.com/office/officeart/2005/8/layout/vList2"/>
    <dgm:cxn modelId="{A0D7F48E-3775-49E4-B70E-87B815CD801C}" type="presParOf" srcId="{1B2152D6-4F40-4392-A3A5-454008A39D1A}" destId="{9BC8075F-90F6-47AA-830D-A11AE39CD1CE}" srcOrd="1" destOrd="0" presId="urn:microsoft.com/office/officeart/2005/8/layout/vList2"/>
    <dgm:cxn modelId="{6ECA503D-CD1F-4A6F-9698-1E152D43C19C}" type="presParOf" srcId="{1B2152D6-4F40-4392-A3A5-454008A39D1A}" destId="{1B384879-5EBA-4360-8DA1-87A1A2116129}" srcOrd="2" destOrd="0" presId="urn:microsoft.com/office/officeart/2005/8/layout/vList2"/>
    <dgm:cxn modelId="{75BD1602-866F-42E4-98B3-ABA656EDEBC0}" type="presParOf" srcId="{1B2152D6-4F40-4392-A3A5-454008A39D1A}" destId="{5C898E85-1ECC-4ADB-879A-17D806122B17}" srcOrd="3" destOrd="0" presId="urn:microsoft.com/office/officeart/2005/8/layout/vList2"/>
    <dgm:cxn modelId="{525C4E5B-75BC-44A2-B784-473B24037CDB}" type="presParOf" srcId="{1B2152D6-4F40-4392-A3A5-454008A39D1A}" destId="{FF194699-2BF8-45DE-BA0E-F8A24223BA6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979F6C-A9C5-490C-A99D-82BC6D30282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F519339-97F8-45EF-9EA7-12B433EE7090}">
      <dgm:prSet/>
      <dgm:spPr/>
      <dgm:t>
        <a:bodyPr/>
        <a:lstStyle/>
        <a:p>
          <a:pPr rtl="0"/>
          <a:r>
            <a:rPr lang="en-GB" b="0" i="0" smtClean="0"/>
            <a:t>· Introduction to CAD &amp; Google Sketchup</a:t>
          </a:r>
          <a:endParaRPr lang="en-IE"/>
        </a:p>
      </dgm:t>
    </dgm:pt>
    <dgm:pt modelId="{C5CD39B4-6F82-48D3-9C58-E63F7014F839}" type="parTrans" cxnId="{70D08EBF-E063-4247-A62D-433C4F502AF6}">
      <dgm:prSet/>
      <dgm:spPr/>
      <dgm:t>
        <a:bodyPr/>
        <a:lstStyle/>
        <a:p>
          <a:endParaRPr lang="en-US"/>
        </a:p>
      </dgm:t>
    </dgm:pt>
    <dgm:pt modelId="{85B876F2-8108-4E20-B0BD-05A171FD432F}" type="sibTrans" cxnId="{70D08EBF-E063-4247-A62D-433C4F502AF6}">
      <dgm:prSet/>
      <dgm:spPr/>
      <dgm:t>
        <a:bodyPr/>
        <a:lstStyle/>
        <a:p>
          <a:endParaRPr lang="en-US"/>
        </a:p>
      </dgm:t>
    </dgm:pt>
    <dgm:pt modelId="{0D59B7B2-6AB9-482D-8353-F2091C33A0BC}">
      <dgm:prSet/>
      <dgm:spPr/>
      <dgm:t>
        <a:bodyPr/>
        <a:lstStyle/>
        <a:p>
          <a:pPr rtl="0"/>
          <a:r>
            <a:rPr lang="en-GB" b="0" i="0" smtClean="0"/>
            <a:t>· Google Sketchup basics and 3D modelling</a:t>
          </a:r>
          <a:endParaRPr lang="en-IE"/>
        </a:p>
      </dgm:t>
    </dgm:pt>
    <dgm:pt modelId="{515F176C-0B69-4225-8AE7-97C26B491673}" type="parTrans" cxnId="{1576955A-53CA-4060-9EC2-D662546B9FC9}">
      <dgm:prSet/>
      <dgm:spPr/>
      <dgm:t>
        <a:bodyPr/>
        <a:lstStyle/>
        <a:p>
          <a:endParaRPr lang="en-US"/>
        </a:p>
      </dgm:t>
    </dgm:pt>
    <dgm:pt modelId="{49F69F1D-0BAE-4FF3-8A77-90A7DED997BD}" type="sibTrans" cxnId="{1576955A-53CA-4060-9EC2-D662546B9FC9}">
      <dgm:prSet/>
      <dgm:spPr/>
      <dgm:t>
        <a:bodyPr/>
        <a:lstStyle/>
        <a:p>
          <a:endParaRPr lang="en-US"/>
        </a:p>
      </dgm:t>
    </dgm:pt>
    <dgm:pt modelId="{DE5584A0-8C7F-4DC7-B9AA-662A54C0766C}">
      <dgm:prSet/>
      <dgm:spPr/>
      <dgm:t>
        <a:bodyPr/>
        <a:lstStyle/>
        <a:p>
          <a:pPr rtl="0"/>
          <a:r>
            <a:rPr lang="en-GB" b="0" i="0" smtClean="0"/>
            <a:t>· Classroom lead and self-paced CAD design tutorials.</a:t>
          </a:r>
          <a:endParaRPr lang="en-IE"/>
        </a:p>
      </dgm:t>
    </dgm:pt>
    <dgm:pt modelId="{630CCF84-4669-4AF1-A466-62C830643C56}" type="parTrans" cxnId="{B9E0B261-389B-4F3B-AAE4-3F45DB1349A1}">
      <dgm:prSet/>
      <dgm:spPr/>
      <dgm:t>
        <a:bodyPr/>
        <a:lstStyle/>
        <a:p>
          <a:endParaRPr lang="en-US"/>
        </a:p>
      </dgm:t>
    </dgm:pt>
    <dgm:pt modelId="{3289EAB3-A500-4113-990E-E03C19D72F6E}" type="sibTrans" cxnId="{B9E0B261-389B-4F3B-AAE4-3F45DB1349A1}">
      <dgm:prSet/>
      <dgm:spPr/>
      <dgm:t>
        <a:bodyPr/>
        <a:lstStyle/>
        <a:p>
          <a:endParaRPr lang="en-US"/>
        </a:p>
      </dgm:t>
    </dgm:pt>
    <dgm:pt modelId="{B389A12A-A448-4958-A5EA-864ACE5015A9}">
      <dgm:prSet/>
      <dgm:spPr/>
      <dgm:t>
        <a:bodyPr/>
        <a:lstStyle/>
        <a:p>
          <a:pPr rtl="0"/>
          <a:r>
            <a:rPr lang="en-GB" b="0" i="0" smtClean="0"/>
            <a:t>· Design assignments.</a:t>
          </a:r>
          <a:endParaRPr lang="en-IE"/>
        </a:p>
      </dgm:t>
    </dgm:pt>
    <dgm:pt modelId="{7C9E853E-F545-4155-B4C2-CA91A1298387}" type="parTrans" cxnId="{A83A534B-237B-4639-A4AB-5AE7CEF00C41}">
      <dgm:prSet/>
      <dgm:spPr/>
      <dgm:t>
        <a:bodyPr/>
        <a:lstStyle/>
        <a:p>
          <a:endParaRPr lang="en-US"/>
        </a:p>
      </dgm:t>
    </dgm:pt>
    <dgm:pt modelId="{9F451AB2-947E-40D7-B1DC-11F59CDA65EB}" type="sibTrans" cxnId="{A83A534B-237B-4639-A4AB-5AE7CEF00C41}">
      <dgm:prSet/>
      <dgm:spPr/>
      <dgm:t>
        <a:bodyPr/>
        <a:lstStyle/>
        <a:p>
          <a:endParaRPr lang="en-US"/>
        </a:p>
      </dgm:t>
    </dgm:pt>
    <dgm:pt modelId="{0D0ABE77-700D-4112-9E54-13E03C46E652}">
      <dgm:prSet/>
      <dgm:spPr/>
      <dgm:t>
        <a:bodyPr/>
        <a:lstStyle/>
        <a:p>
          <a:pPr rtl="0"/>
          <a:r>
            <a:rPr lang="en-GB" b="0" i="0" smtClean="0"/>
            <a:t>· Architectural design review</a:t>
          </a:r>
          <a:endParaRPr lang="en-IE"/>
        </a:p>
      </dgm:t>
    </dgm:pt>
    <dgm:pt modelId="{F7E77A2C-AEC2-4A52-A4D7-76CEBC8AEBA7}" type="parTrans" cxnId="{7B513A30-08E2-45BB-8ABB-297D7EB7CAD9}">
      <dgm:prSet/>
      <dgm:spPr/>
      <dgm:t>
        <a:bodyPr/>
        <a:lstStyle/>
        <a:p>
          <a:endParaRPr lang="en-US"/>
        </a:p>
      </dgm:t>
    </dgm:pt>
    <dgm:pt modelId="{4C74DED3-8EF6-41ED-875A-D585452C942A}" type="sibTrans" cxnId="{7B513A30-08E2-45BB-8ABB-297D7EB7CAD9}">
      <dgm:prSet/>
      <dgm:spPr/>
      <dgm:t>
        <a:bodyPr/>
        <a:lstStyle/>
        <a:p>
          <a:endParaRPr lang="en-US"/>
        </a:p>
      </dgm:t>
    </dgm:pt>
    <dgm:pt modelId="{00DE3C5B-E374-4ACE-934B-075C25FE4D85}">
      <dgm:prSet/>
      <dgm:spPr/>
      <dgm:t>
        <a:bodyPr/>
        <a:lstStyle/>
        <a:p>
          <a:pPr rtl="0"/>
          <a:r>
            <a:rPr lang="en-GB" b="0" i="0" smtClean="0"/>
            <a:t>· Surveying</a:t>
          </a:r>
          <a:endParaRPr lang="en-IE"/>
        </a:p>
      </dgm:t>
    </dgm:pt>
    <dgm:pt modelId="{6A6CA583-6130-4D1B-A1EE-1D365270DAE2}" type="parTrans" cxnId="{990833C7-E93C-4F12-A0E7-AC4AB059D3F4}">
      <dgm:prSet/>
      <dgm:spPr/>
      <dgm:t>
        <a:bodyPr/>
        <a:lstStyle/>
        <a:p>
          <a:endParaRPr lang="en-US"/>
        </a:p>
      </dgm:t>
    </dgm:pt>
    <dgm:pt modelId="{AF68CADA-FE56-474C-BC67-0939BF951822}" type="sibTrans" cxnId="{990833C7-E93C-4F12-A0E7-AC4AB059D3F4}">
      <dgm:prSet/>
      <dgm:spPr/>
      <dgm:t>
        <a:bodyPr/>
        <a:lstStyle/>
        <a:p>
          <a:endParaRPr lang="en-US"/>
        </a:p>
      </dgm:t>
    </dgm:pt>
    <dgm:pt modelId="{156900E7-4D62-40C0-B26E-B8E17E188B9E}">
      <dgm:prSet/>
      <dgm:spPr/>
      <dgm:t>
        <a:bodyPr/>
        <a:lstStyle/>
        <a:p>
          <a:pPr rtl="0"/>
          <a:r>
            <a:rPr lang="en-GB" b="0" i="0" smtClean="0"/>
            <a:t>· Architectural project design</a:t>
          </a:r>
          <a:endParaRPr lang="en-IE"/>
        </a:p>
      </dgm:t>
    </dgm:pt>
    <dgm:pt modelId="{99DF41D4-5480-4948-808D-5DB3E77CC6BC}" type="parTrans" cxnId="{3061E8D6-461C-46AC-8D39-A8B2D7127099}">
      <dgm:prSet/>
      <dgm:spPr/>
      <dgm:t>
        <a:bodyPr/>
        <a:lstStyle/>
        <a:p>
          <a:endParaRPr lang="en-US"/>
        </a:p>
      </dgm:t>
    </dgm:pt>
    <dgm:pt modelId="{99E0C7F5-66CF-4841-B5CB-F3120DEAF463}" type="sibTrans" cxnId="{3061E8D6-461C-46AC-8D39-A8B2D7127099}">
      <dgm:prSet/>
      <dgm:spPr/>
      <dgm:t>
        <a:bodyPr/>
        <a:lstStyle/>
        <a:p>
          <a:endParaRPr lang="en-US"/>
        </a:p>
      </dgm:t>
    </dgm:pt>
    <dgm:pt modelId="{FBE16B9E-06D2-43FC-B222-1DB150627979}">
      <dgm:prSet/>
      <dgm:spPr/>
      <dgm:t>
        <a:bodyPr/>
        <a:lstStyle/>
        <a:p>
          <a:pPr rtl="0"/>
          <a:r>
            <a:rPr lang="en-GB" b="0" i="0" smtClean="0"/>
            <a:t>· Model building.</a:t>
          </a:r>
          <a:endParaRPr lang="en-IE"/>
        </a:p>
      </dgm:t>
    </dgm:pt>
    <dgm:pt modelId="{A0350DDB-54E0-4BD7-B607-1C93E6664157}" type="parTrans" cxnId="{BF385A48-163A-4CAF-8265-180FE4D7A092}">
      <dgm:prSet/>
      <dgm:spPr/>
      <dgm:t>
        <a:bodyPr/>
        <a:lstStyle/>
        <a:p>
          <a:endParaRPr lang="en-US"/>
        </a:p>
      </dgm:t>
    </dgm:pt>
    <dgm:pt modelId="{0928B8B5-8525-4C8B-93C8-C19B95884E49}" type="sibTrans" cxnId="{BF385A48-163A-4CAF-8265-180FE4D7A092}">
      <dgm:prSet/>
      <dgm:spPr/>
      <dgm:t>
        <a:bodyPr/>
        <a:lstStyle/>
        <a:p>
          <a:endParaRPr lang="en-US"/>
        </a:p>
      </dgm:t>
    </dgm:pt>
    <dgm:pt modelId="{FC92AB7C-0F60-45BB-BE3F-40520419ACAE}" type="pres">
      <dgm:prSet presAssocID="{D5979F6C-A9C5-490C-A99D-82BC6D30282C}" presName="linear" presStyleCnt="0">
        <dgm:presLayoutVars>
          <dgm:animLvl val="lvl"/>
          <dgm:resizeHandles val="exact"/>
        </dgm:presLayoutVars>
      </dgm:prSet>
      <dgm:spPr/>
      <dgm:t>
        <a:bodyPr/>
        <a:lstStyle/>
        <a:p>
          <a:endParaRPr lang="en-US"/>
        </a:p>
      </dgm:t>
    </dgm:pt>
    <dgm:pt modelId="{B8CA3368-2961-48DE-865F-9D55B4CEBC05}" type="pres">
      <dgm:prSet presAssocID="{7F519339-97F8-45EF-9EA7-12B433EE7090}" presName="parentText" presStyleLbl="node1" presStyleIdx="0" presStyleCnt="8">
        <dgm:presLayoutVars>
          <dgm:chMax val="0"/>
          <dgm:bulletEnabled val="1"/>
        </dgm:presLayoutVars>
      </dgm:prSet>
      <dgm:spPr/>
      <dgm:t>
        <a:bodyPr/>
        <a:lstStyle/>
        <a:p>
          <a:endParaRPr lang="en-US"/>
        </a:p>
      </dgm:t>
    </dgm:pt>
    <dgm:pt modelId="{7D9A66C1-A36F-4958-8C6B-EF7414CCE929}" type="pres">
      <dgm:prSet presAssocID="{85B876F2-8108-4E20-B0BD-05A171FD432F}" presName="spacer" presStyleCnt="0"/>
      <dgm:spPr/>
    </dgm:pt>
    <dgm:pt modelId="{9F4157AE-CC1F-4106-978A-C6E46E577145}" type="pres">
      <dgm:prSet presAssocID="{0D59B7B2-6AB9-482D-8353-F2091C33A0BC}" presName="parentText" presStyleLbl="node1" presStyleIdx="1" presStyleCnt="8">
        <dgm:presLayoutVars>
          <dgm:chMax val="0"/>
          <dgm:bulletEnabled val="1"/>
        </dgm:presLayoutVars>
      </dgm:prSet>
      <dgm:spPr/>
      <dgm:t>
        <a:bodyPr/>
        <a:lstStyle/>
        <a:p>
          <a:endParaRPr lang="en-US"/>
        </a:p>
      </dgm:t>
    </dgm:pt>
    <dgm:pt modelId="{81CC3537-0489-4086-BE5F-DE2C265004BD}" type="pres">
      <dgm:prSet presAssocID="{49F69F1D-0BAE-4FF3-8A77-90A7DED997BD}" presName="spacer" presStyleCnt="0"/>
      <dgm:spPr/>
    </dgm:pt>
    <dgm:pt modelId="{E94D4A5F-48FD-4C10-9123-4A97D41314BB}" type="pres">
      <dgm:prSet presAssocID="{DE5584A0-8C7F-4DC7-B9AA-662A54C0766C}" presName="parentText" presStyleLbl="node1" presStyleIdx="2" presStyleCnt="8">
        <dgm:presLayoutVars>
          <dgm:chMax val="0"/>
          <dgm:bulletEnabled val="1"/>
        </dgm:presLayoutVars>
      </dgm:prSet>
      <dgm:spPr/>
      <dgm:t>
        <a:bodyPr/>
        <a:lstStyle/>
        <a:p>
          <a:endParaRPr lang="en-US"/>
        </a:p>
      </dgm:t>
    </dgm:pt>
    <dgm:pt modelId="{CEB34D72-C54A-47D1-BC36-A181BE7D1DF1}" type="pres">
      <dgm:prSet presAssocID="{3289EAB3-A500-4113-990E-E03C19D72F6E}" presName="spacer" presStyleCnt="0"/>
      <dgm:spPr/>
    </dgm:pt>
    <dgm:pt modelId="{6DD4B811-DDA0-41DA-81B4-F34521C094A9}" type="pres">
      <dgm:prSet presAssocID="{B389A12A-A448-4958-A5EA-864ACE5015A9}" presName="parentText" presStyleLbl="node1" presStyleIdx="3" presStyleCnt="8">
        <dgm:presLayoutVars>
          <dgm:chMax val="0"/>
          <dgm:bulletEnabled val="1"/>
        </dgm:presLayoutVars>
      </dgm:prSet>
      <dgm:spPr/>
      <dgm:t>
        <a:bodyPr/>
        <a:lstStyle/>
        <a:p>
          <a:endParaRPr lang="en-US"/>
        </a:p>
      </dgm:t>
    </dgm:pt>
    <dgm:pt modelId="{2F6E66DF-86E0-45DA-91AF-89EA36ABFA9A}" type="pres">
      <dgm:prSet presAssocID="{9F451AB2-947E-40D7-B1DC-11F59CDA65EB}" presName="spacer" presStyleCnt="0"/>
      <dgm:spPr/>
    </dgm:pt>
    <dgm:pt modelId="{22EFF3F7-60AE-4542-B0D3-88F17CF583F4}" type="pres">
      <dgm:prSet presAssocID="{0D0ABE77-700D-4112-9E54-13E03C46E652}" presName="parentText" presStyleLbl="node1" presStyleIdx="4" presStyleCnt="8">
        <dgm:presLayoutVars>
          <dgm:chMax val="0"/>
          <dgm:bulletEnabled val="1"/>
        </dgm:presLayoutVars>
      </dgm:prSet>
      <dgm:spPr/>
      <dgm:t>
        <a:bodyPr/>
        <a:lstStyle/>
        <a:p>
          <a:endParaRPr lang="en-US"/>
        </a:p>
      </dgm:t>
    </dgm:pt>
    <dgm:pt modelId="{21BBDCF8-3E4B-46E2-A46A-D6345D8815B2}" type="pres">
      <dgm:prSet presAssocID="{4C74DED3-8EF6-41ED-875A-D585452C942A}" presName="spacer" presStyleCnt="0"/>
      <dgm:spPr/>
    </dgm:pt>
    <dgm:pt modelId="{2029DE43-6FF2-4D18-937E-D4052331C9BD}" type="pres">
      <dgm:prSet presAssocID="{00DE3C5B-E374-4ACE-934B-075C25FE4D85}" presName="parentText" presStyleLbl="node1" presStyleIdx="5" presStyleCnt="8">
        <dgm:presLayoutVars>
          <dgm:chMax val="0"/>
          <dgm:bulletEnabled val="1"/>
        </dgm:presLayoutVars>
      </dgm:prSet>
      <dgm:spPr/>
      <dgm:t>
        <a:bodyPr/>
        <a:lstStyle/>
        <a:p>
          <a:endParaRPr lang="en-US"/>
        </a:p>
      </dgm:t>
    </dgm:pt>
    <dgm:pt modelId="{7967F16A-B660-4E40-9E3F-81DFD904FC72}" type="pres">
      <dgm:prSet presAssocID="{AF68CADA-FE56-474C-BC67-0939BF951822}" presName="spacer" presStyleCnt="0"/>
      <dgm:spPr/>
    </dgm:pt>
    <dgm:pt modelId="{1EC17AB5-5CDA-4E7A-9B46-F70DA6B57FB8}" type="pres">
      <dgm:prSet presAssocID="{156900E7-4D62-40C0-B26E-B8E17E188B9E}" presName="parentText" presStyleLbl="node1" presStyleIdx="6" presStyleCnt="8">
        <dgm:presLayoutVars>
          <dgm:chMax val="0"/>
          <dgm:bulletEnabled val="1"/>
        </dgm:presLayoutVars>
      </dgm:prSet>
      <dgm:spPr/>
      <dgm:t>
        <a:bodyPr/>
        <a:lstStyle/>
        <a:p>
          <a:endParaRPr lang="en-US"/>
        </a:p>
      </dgm:t>
    </dgm:pt>
    <dgm:pt modelId="{F3EEEA98-A3B0-4CAD-B015-235432A1DA2A}" type="pres">
      <dgm:prSet presAssocID="{99E0C7F5-66CF-4841-B5CB-F3120DEAF463}" presName="spacer" presStyleCnt="0"/>
      <dgm:spPr/>
    </dgm:pt>
    <dgm:pt modelId="{0E92498D-42E6-49AD-B508-12C028F87C15}" type="pres">
      <dgm:prSet presAssocID="{FBE16B9E-06D2-43FC-B222-1DB150627979}" presName="parentText" presStyleLbl="node1" presStyleIdx="7" presStyleCnt="8">
        <dgm:presLayoutVars>
          <dgm:chMax val="0"/>
          <dgm:bulletEnabled val="1"/>
        </dgm:presLayoutVars>
      </dgm:prSet>
      <dgm:spPr/>
      <dgm:t>
        <a:bodyPr/>
        <a:lstStyle/>
        <a:p>
          <a:endParaRPr lang="en-US"/>
        </a:p>
      </dgm:t>
    </dgm:pt>
  </dgm:ptLst>
  <dgm:cxnLst>
    <dgm:cxn modelId="{A83A534B-237B-4639-A4AB-5AE7CEF00C41}" srcId="{D5979F6C-A9C5-490C-A99D-82BC6D30282C}" destId="{B389A12A-A448-4958-A5EA-864ACE5015A9}" srcOrd="3" destOrd="0" parTransId="{7C9E853E-F545-4155-B4C2-CA91A1298387}" sibTransId="{9F451AB2-947E-40D7-B1DC-11F59CDA65EB}"/>
    <dgm:cxn modelId="{7B513A30-08E2-45BB-8ABB-297D7EB7CAD9}" srcId="{D5979F6C-A9C5-490C-A99D-82BC6D30282C}" destId="{0D0ABE77-700D-4112-9E54-13E03C46E652}" srcOrd="4" destOrd="0" parTransId="{F7E77A2C-AEC2-4A52-A4D7-76CEBC8AEBA7}" sibTransId="{4C74DED3-8EF6-41ED-875A-D585452C942A}"/>
    <dgm:cxn modelId="{BF385A48-163A-4CAF-8265-180FE4D7A092}" srcId="{D5979F6C-A9C5-490C-A99D-82BC6D30282C}" destId="{FBE16B9E-06D2-43FC-B222-1DB150627979}" srcOrd="7" destOrd="0" parTransId="{A0350DDB-54E0-4BD7-B607-1C93E6664157}" sibTransId="{0928B8B5-8525-4C8B-93C8-C19B95884E49}"/>
    <dgm:cxn modelId="{4D5F9BA8-F78C-4C6D-AC89-EDDD71861BD5}" type="presOf" srcId="{0D0ABE77-700D-4112-9E54-13E03C46E652}" destId="{22EFF3F7-60AE-4542-B0D3-88F17CF583F4}" srcOrd="0" destOrd="0" presId="urn:microsoft.com/office/officeart/2005/8/layout/vList2"/>
    <dgm:cxn modelId="{F38C298F-D3DA-4695-9629-17199CCDE114}" type="presOf" srcId="{00DE3C5B-E374-4ACE-934B-075C25FE4D85}" destId="{2029DE43-6FF2-4D18-937E-D4052331C9BD}" srcOrd="0" destOrd="0" presId="urn:microsoft.com/office/officeart/2005/8/layout/vList2"/>
    <dgm:cxn modelId="{1576955A-53CA-4060-9EC2-D662546B9FC9}" srcId="{D5979F6C-A9C5-490C-A99D-82BC6D30282C}" destId="{0D59B7B2-6AB9-482D-8353-F2091C33A0BC}" srcOrd="1" destOrd="0" parTransId="{515F176C-0B69-4225-8AE7-97C26B491673}" sibTransId="{49F69F1D-0BAE-4FF3-8A77-90A7DED997BD}"/>
    <dgm:cxn modelId="{3061E8D6-461C-46AC-8D39-A8B2D7127099}" srcId="{D5979F6C-A9C5-490C-A99D-82BC6D30282C}" destId="{156900E7-4D62-40C0-B26E-B8E17E188B9E}" srcOrd="6" destOrd="0" parTransId="{99DF41D4-5480-4948-808D-5DB3E77CC6BC}" sibTransId="{99E0C7F5-66CF-4841-B5CB-F3120DEAF463}"/>
    <dgm:cxn modelId="{C6657C41-7399-4156-A25C-8A43B2F54D1D}" type="presOf" srcId="{FBE16B9E-06D2-43FC-B222-1DB150627979}" destId="{0E92498D-42E6-49AD-B508-12C028F87C15}" srcOrd="0" destOrd="0" presId="urn:microsoft.com/office/officeart/2005/8/layout/vList2"/>
    <dgm:cxn modelId="{2A3B68C2-FBC3-4270-B5E4-7BBB24E55975}" type="presOf" srcId="{D5979F6C-A9C5-490C-A99D-82BC6D30282C}" destId="{FC92AB7C-0F60-45BB-BE3F-40520419ACAE}" srcOrd="0" destOrd="0" presId="urn:microsoft.com/office/officeart/2005/8/layout/vList2"/>
    <dgm:cxn modelId="{70D08EBF-E063-4247-A62D-433C4F502AF6}" srcId="{D5979F6C-A9C5-490C-A99D-82BC6D30282C}" destId="{7F519339-97F8-45EF-9EA7-12B433EE7090}" srcOrd="0" destOrd="0" parTransId="{C5CD39B4-6F82-48D3-9C58-E63F7014F839}" sibTransId="{85B876F2-8108-4E20-B0BD-05A171FD432F}"/>
    <dgm:cxn modelId="{B9E0B261-389B-4F3B-AAE4-3F45DB1349A1}" srcId="{D5979F6C-A9C5-490C-A99D-82BC6D30282C}" destId="{DE5584A0-8C7F-4DC7-B9AA-662A54C0766C}" srcOrd="2" destOrd="0" parTransId="{630CCF84-4669-4AF1-A466-62C830643C56}" sibTransId="{3289EAB3-A500-4113-990E-E03C19D72F6E}"/>
    <dgm:cxn modelId="{E208B50A-F3E3-4EC4-B3AF-B157ADBBD1E4}" type="presOf" srcId="{B389A12A-A448-4958-A5EA-864ACE5015A9}" destId="{6DD4B811-DDA0-41DA-81B4-F34521C094A9}" srcOrd="0" destOrd="0" presId="urn:microsoft.com/office/officeart/2005/8/layout/vList2"/>
    <dgm:cxn modelId="{990833C7-E93C-4F12-A0E7-AC4AB059D3F4}" srcId="{D5979F6C-A9C5-490C-A99D-82BC6D30282C}" destId="{00DE3C5B-E374-4ACE-934B-075C25FE4D85}" srcOrd="5" destOrd="0" parTransId="{6A6CA583-6130-4D1B-A1EE-1D365270DAE2}" sibTransId="{AF68CADA-FE56-474C-BC67-0939BF951822}"/>
    <dgm:cxn modelId="{E1F9E379-54D2-4271-A5D0-423103A1A0B8}" type="presOf" srcId="{7F519339-97F8-45EF-9EA7-12B433EE7090}" destId="{B8CA3368-2961-48DE-865F-9D55B4CEBC05}" srcOrd="0" destOrd="0" presId="urn:microsoft.com/office/officeart/2005/8/layout/vList2"/>
    <dgm:cxn modelId="{89BB5AA5-B8FF-48F1-A00E-543C09F8832C}" type="presOf" srcId="{0D59B7B2-6AB9-482D-8353-F2091C33A0BC}" destId="{9F4157AE-CC1F-4106-978A-C6E46E577145}" srcOrd="0" destOrd="0" presId="urn:microsoft.com/office/officeart/2005/8/layout/vList2"/>
    <dgm:cxn modelId="{BCE331A4-FD85-42F2-BE9D-7C91624B7C82}" type="presOf" srcId="{DE5584A0-8C7F-4DC7-B9AA-662A54C0766C}" destId="{E94D4A5F-48FD-4C10-9123-4A97D41314BB}" srcOrd="0" destOrd="0" presId="urn:microsoft.com/office/officeart/2005/8/layout/vList2"/>
    <dgm:cxn modelId="{A7551A65-EDE9-4E72-A746-03A9DDAB48DB}" type="presOf" srcId="{156900E7-4D62-40C0-B26E-B8E17E188B9E}" destId="{1EC17AB5-5CDA-4E7A-9B46-F70DA6B57FB8}" srcOrd="0" destOrd="0" presId="urn:microsoft.com/office/officeart/2005/8/layout/vList2"/>
    <dgm:cxn modelId="{C39257DB-7355-4970-A2F8-9FD023EBD535}" type="presParOf" srcId="{FC92AB7C-0F60-45BB-BE3F-40520419ACAE}" destId="{B8CA3368-2961-48DE-865F-9D55B4CEBC05}" srcOrd="0" destOrd="0" presId="urn:microsoft.com/office/officeart/2005/8/layout/vList2"/>
    <dgm:cxn modelId="{376D7736-4C48-49E3-9351-7E7063432B49}" type="presParOf" srcId="{FC92AB7C-0F60-45BB-BE3F-40520419ACAE}" destId="{7D9A66C1-A36F-4958-8C6B-EF7414CCE929}" srcOrd="1" destOrd="0" presId="urn:microsoft.com/office/officeart/2005/8/layout/vList2"/>
    <dgm:cxn modelId="{9CBF159A-578A-48D0-9E2E-0F1AB248C12B}" type="presParOf" srcId="{FC92AB7C-0F60-45BB-BE3F-40520419ACAE}" destId="{9F4157AE-CC1F-4106-978A-C6E46E577145}" srcOrd="2" destOrd="0" presId="urn:microsoft.com/office/officeart/2005/8/layout/vList2"/>
    <dgm:cxn modelId="{BFCB0FAB-CD40-4385-90CF-43807ED48CCE}" type="presParOf" srcId="{FC92AB7C-0F60-45BB-BE3F-40520419ACAE}" destId="{81CC3537-0489-4086-BE5F-DE2C265004BD}" srcOrd="3" destOrd="0" presId="urn:microsoft.com/office/officeart/2005/8/layout/vList2"/>
    <dgm:cxn modelId="{C1940F5A-2B0C-445A-89C7-06722E01D85D}" type="presParOf" srcId="{FC92AB7C-0F60-45BB-BE3F-40520419ACAE}" destId="{E94D4A5F-48FD-4C10-9123-4A97D41314BB}" srcOrd="4" destOrd="0" presId="urn:microsoft.com/office/officeart/2005/8/layout/vList2"/>
    <dgm:cxn modelId="{BB7B712A-32A3-41D4-B45C-007513BBDC6C}" type="presParOf" srcId="{FC92AB7C-0F60-45BB-BE3F-40520419ACAE}" destId="{CEB34D72-C54A-47D1-BC36-A181BE7D1DF1}" srcOrd="5" destOrd="0" presId="urn:microsoft.com/office/officeart/2005/8/layout/vList2"/>
    <dgm:cxn modelId="{B719D518-2F2B-45D6-B7AD-7BE83731D24F}" type="presParOf" srcId="{FC92AB7C-0F60-45BB-BE3F-40520419ACAE}" destId="{6DD4B811-DDA0-41DA-81B4-F34521C094A9}" srcOrd="6" destOrd="0" presId="urn:microsoft.com/office/officeart/2005/8/layout/vList2"/>
    <dgm:cxn modelId="{D605F22F-C5B8-4DF3-B5D0-EE990D952468}" type="presParOf" srcId="{FC92AB7C-0F60-45BB-BE3F-40520419ACAE}" destId="{2F6E66DF-86E0-45DA-91AF-89EA36ABFA9A}" srcOrd="7" destOrd="0" presId="urn:microsoft.com/office/officeart/2005/8/layout/vList2"/>
    <dgm:cxn modelId="{73A11A1D-B102-4E15-B163-9F514DD32304}" type="presParOf" srcId="{FC92AB7C-0F60-45BB-BE3F-40520419ACAE}" destId="{22EFF3F7-60AE-4542-B0D3-88F17CF583F4}" srcOrd="8" destOrd="0" presId="urn:microsoft.com/office/officeart/2005/8/layout/vList2"/>
    <dgm:cxn modelId="{46293F4E-5A5C-411A-AEDF-02B689E6DADF}" type="presParOf" srcId="{FC92AB7C-0F60-45BB-BE3F-40520419ACAE}" destId="{21BBDCF8-3E4B-46E2-A46A-D6345D8815B2}" srcOrd="9" destOrd="0" presId="urn:microsoft.com/office/officeart/2005/8/layout/vList2"/>
    <dgm:cxn modelId="{6AC9BE30-4D0C-4127-8821-0936F367831D}" type="presParOf" srcId="{FC92AB7C-0F60-45BB-BE3F-40520419ACAE}" destId="{2029DE43-6FF2-4D18-937E-D4052331C9BD}" srcOrd="10" destOrd="0" presId="urn:microsoft.com/office/officeart/2005/8/layout/vList2"/>
    <dgm:cxn modelId="{899B4615-86D0-4E9B-BECC-57E90EFE2166}" type="presParOf" srcId="{FC92AB7C-0F60-45BB-BE3F-40520419ACAE}" destId="{7967F16A-B660-4E40-9E3F-81DFD904FC72}" srcOrd="11" destOrd="0" presId="urn:microsoft.com/office/officeart/2005/8/layout/vList2"/>
    <dgm:cxn modelId="{F73B8CD1-BB2C-44E8-ADF7-559B630E6D36}" type="presParOf" srcId="{FC92AB7C-0F60-45BB-BE3F-40520419ACAE}" destId="{1EC17AB5-5CDA-4E7A-9B46-F70DA6B57FB8}" srcOrd="12" destOrd="0" presId="urn:microsoft.com/office/officeart/2005/8/layout/vList2"/>
    <dgm:cxn modelId="{D22B08BF-66EA-46BB-98A7-AA80ABE30ABA}" type="presParOf" srcId="{FC92AB7C-0F60-45BB-BE3F-40520419ACAE}" destId="{F3EEEA98-A3B0-4CAD-B015-235432A1DA2A}" srcOrd="13" destOrd="0" presId="urn:microsoft.com/office/officeart/2005/8/layout/vList2"/>
    <dgm:cxn modelId="{96B652C9-BE98-4F79-9A8A-DA7CC99A907B}" type="presParOf" srcId="{FC92AB7C-0F60-45BB-BE3F-40520419ACAE}" destId="{0E92498D-42E6-49AD-B508-12C028F87C15}"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8A25E0F-838A-4406-8B45-69E191DEA3D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CC739F9-88BA-434D-BDB1-172C2C9D51A3}">
      <dgm:prSet custT="1"/>
      <dgm:spPr/>
      <dgm:t>
        <a:bodyPr/>
        <a:lstStyle/>
        <a:p>
          <a:pPr rtl="0"/>
          <a:r>
            <a:rPr lang="en-GB" sz="2000" dirty="0" smtClean="0"/>
            <a:t>Students will learn how to plan and deliver training sessions on the key skills and concepts of rugby.</a:t>
          </a:r>
        </a:p>
        <a:p>
          <a:pPr rtl="0"/>
          <a:r>
            <a:rPr lang="en-GB" sz="1800" dirty="0" smtClean="0"/>
            <a:t> They will learn how to coach through the ‘Teaching Games for Understanding’ coaching model, a model designed to teach the different tactics and skills involved in the sport through fun games that keep </a:t>
          </a:r>
          <a:r>
            <a:rPr lang="en-GB" sz="2000" dirty="0" smtClean="0"/>
            <a:t>the players active. </a:t>
          </a:r>
          <a:endParaRPr lang="en-IE" sz="2000" dirty="0"/>
        </a:p>
      </dgm:t>
    </dgm:pt>
    <dgm:pt modelId="{68C92E82-E993-4954-9C0C-8A9200B66472}" type="parTrans" cxnId="{A28644B2-352A-42FA-AF82-CA688ADC4A9F}">
      <dgm:prSet/>
      <dgm:spPr/>
      <dgm:t>
        <a:bodyPr/>
        <a:lstStyle/>
        <a:p>
          <a:endParaRPr lang="en-US"/>
        </a:p>
      </dgm:t>
    </dgm:pt>
    <dgm:pt modelId="{B77033DC-260C-44BA-BBFD-862FC17F2FEE}" type="sibTrans" cxnId="{A28644B2-352A-42FA-AF82-CA688ADC4A9F}">
      <dgm:prSet/>
      <dgm:spPr/>
      <dgm:t>
        <a:bodyPr/>
        <a:lstStyle/>
        <a:p>
          <a:endParaRPr lang="en-US"/>
        </a:p>
      </dgm:t>
    </dgm:pt>
    <dgm:pt modelId="{387AD829-2A0F-4F66-B175-95D8665DD7E5}">
      <dgm:prSet/>
      <dgm:spPr/>
      <dgm:t>
        <a:bodyPr/>
        <a:lstStyle/>
        <a:p>
          <a:pPr rtl="0"/>
          <a:r>
            <a:rPr lang="en-GB" dirty="0" smtClean="0"/>
            <a:t>This model can be used to coach a variety of other sports such as soccer, football, hurling, basketball and many more.</a:t>
          </a:r>
          <a:endParaRPr lang="en-IE" dirty="0"/>
        </a:p>
      </dgm:t>
    </dgm:pt>
    <dgm:pt modelId="{B77BB949-5999-4294-94D6-6A0140B6B5C1}" type="parTrans" cxnId="{C32FA7D3-A32D-44C8-92B0-3A50FCB29DDC}">
      <dgm:prSet/>
      <dgm:spPr/>
      <dgm:t>
        <a:bodyPr/>
        <a:lstStyle/>
        <a:p>
          <a:endParaRPr lang="en-US"/>
        </a:p>
      </dgm:t>
    </dgm:pt>
    <dgm:pt modelId="{F9D257FE-BA3B-4C77-BAF6-14A39C17FAFB}" type="sibTrans" cxnId="{C32FA7D3-A32D-44C8-92B0-3A50FCB29DDC}">
      <dgm:prSet/>
      <dgm:spPr/>
      <dgm:t>
        <a:bodyPr/>
        <a:lstStyle/>
        <a:p>
          <a:endParaRPr lang="en-US"/>
        </a:p>
      </dgm:t>
    </dgm:pt>
    <dgm:pt modelId="{D7928575-2F4D-4228-B309-44D0F4CAE573}" type="pres">
      <dgm:prSet presAssocID="{68A25E0F-838A-4406-8B45-69E191DEA3D7}" presName="linearFlow" presStyleCnt="0">
        <dgm:presLayoutVars>
          <dgm:dir/>
          <dgm:resizeHandles val="exact"/>
        </dgm:presLayoutVars>
      </dgm:prSet>
      <dgm:spPr/>
      <dgm:t>
        <a:bodyPr/>
        <a:lstStyle/>
        <a:p>
          <a:endParaRPr lang="en-US"/>
        </a:p>
      </dgm:t>
    </dgm:pt>
    <dgm:pt modelId="{03E972D6-C983-49FF-8DC8-509EA31F13A3}" type="pres">
      <dgm:prSet presAssocID="{8CC739F9-88BA-434D-BDB1-172C2C9D51A3}" presName="composite" presStyleCnt="0"/>
      <dgm:spPr/>
    </dgm:pt>
    <dgm:pt modelId="{05FFE0C5-E74C-4704-9A72-4467ABC355CB}" type="pres">
      <dgm:prSet presAssocID="{8CC739F9-88BA-434D-BDB1-172C2C9D51A3}" presName="imgShp" presStyleLbl="fgImgPlace1" presStyleIdx="0" presStyleCnt="2" custLinFactNeighborX="1101" custLinFactNeighborY="-5507"/>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9B20434C-FC0B-45E0-AF20-47E457717053}" type="pres">
      <dgm:prSet presAssocID="{8CC739F9-88BA-434D-BDB1-172C2C9D51A3}" presName="txShp" presStyleLbl="node1" presStyleIdx="0" presStyleCnt="2" custScaleX="111939" custScaleY="269791">
        <dgm:presLayoutVars>
          <dgm:bulletEnabled val="1"/>
        </dgm:presLayoutVars>
      </dgm:prSet>
      <dgm:spPr>
        <a:prstGeom prst="flowChartInputOutput">
          <a:avLst/>
        </a:prstGeom>
      </dgm:spPr>
      <dgm:t>
        <a:bodyPr/>
        <a:lstStyle/>
        <a:p>
          <a:endParaRPr lang="en-US"/>
        </a:p>
      </dgm:t>
    </dgm:pt>
    <dgm:pt modelId="{178DF47A-1980-44FC-B18F-B23E22B1C513}" type="pres">
      <dgm:prSet presAssocID="{B77033DC-260C-44BA-BBFD-862FC17F2FEE}" presName="spacing" presStyleCnt="0"/>
      <dgm:spPr/>
    </dgm:pt>
    <dgm:pt modelId="{0B65D4C8-9917-481A-B2DD-0FA897347CE7}" type="pres">
      <dgm:prSet presAssocID="{387AD829-2A0F-4F66-B175-95D8665DD7E5}" presName="composite" presStyleCnt="0"/>
      <dgm:spPr/>
    </dgm:pt>
    <dgm:pt modelId="{E244E5BB-6DF4-405F-A3DD-CE683E993585}" type="pres">
      <dgm:prSet presAssocID="{387AD829-2A0F-4F66-B175-95D8665DD7E5}" presName="imgShp" presStyleLbl="fgImgPlace1" presStyleIdx="1" presStyleCnt="2"/>
      <dgm:spPr/>
    </dgm:pt>
    <dgm:pt modelId="{8FFCFD9B-F9E1-415F-9871-D267CCDDF964}" type="pres">
      <dgm:prSet presAssocID="{387AD829-2A0F-4F66-B175-95D8665DD7E5}" presName="txShp" presStyleLbl="node1" presStyleIdx="1" presStyleCnt="2" custScaleX="101785" custScaleY="164964">
        <dgm:presLayoutVars>
          <dgm:bulletEnabled val="1"/>
        </dgm:presLayoutVars>
      </dgm:prSet>
      <dgm:spPr>
        <a:prstGeom prst="flowChartInputOutput">
          <a:avLst/>
        </a:prstGeom>
      </dgm:spPr>
      <dgm:t>
        <a:bodyPr/>
        <a:lstStyle/>
        <a:p>
          <a:endParaRPr lang="en-US"/>
        </a:p>
      </dgm:t>
    </dgm:pt>
  </dgm:ptLst>
  <dgm:cxnLst>
    <dgm:cxn modelId="{969ECF43-0201-41F1-870F-C6A15416CC50}" type="presOf" srcId="{68A25E0F-838A-4406-8B45-69E191DEA3D7}" destId="{D7928575-2F4D-4228-B309-44D0F4CAE573}" srcOrd="0" destOrd="0" presId="urn:microsoft.com/office/officeart/2005/8/layout/vList3"/>
    <dgm:cxn modelId="{06F56237-C7E6-4D9A-8548-2AB2C022C936}" type="presOf" srcId="{8CC739F9-88BA-434D-BDB1-172C2C9D51A3}" destId="{9B20434C-FC0B-45E0-AF20-47E457717053}" srcOrd="0" destOrd="0" presId="urn:microsoft.com/office/officeart/2005/8/layout/vList3"/>
    <dgm:cxn modelId="{C32FA7D3-A32D-44C8-92B0-3A50FCB29DDC}" srcId="{68A25E0F-838A-4406-8B45-69E191DEA3D7}" destId="{387AD829-2A0F-4F66-B175-95D8665DD7E5}" srcOrd="1" destOrd="0" parTransId="{B77BB949-5999-4294-94D6-6A0140B6B5C1}" sibTransId="{F9D257FE-BA3B-4C77-BAF6-14A39C17FAFB}"/>
    <dgm:cxn modelId="{A28644B2-352A-42FA-AF82-CA688ADC4A9F}" srcId="{68A25E0F-838A-4406-8B45-69E191DEA3D7}" destId="{8CC739F9-88BA-434D-BDB1-172C2C9D51A3}" srcOrd="0" destOrd="0" parTransId="{68C92E82-E993-4954-9C0C-8A9200B66472}" sibTransId="{B77033DC-260C-44BA-BBFD-862FC17F2FEE}"/>
    <dgm:cxn modelId="{2AA66DF8-AA26-4D95-87F6-4701A19BD43B}" type="presOf" srcId="{387AD829-2A0F-4F66-B175-95D8665DD7E5}" destId="{8FFCFD9B-F9E1-415F-9871-D267CCDDF964}" srcOrd="0" destOrd="0" presId="urn:microsoft.com/office/officeart/2005/8/layout/vList3"/>
    <dgm:cxn modelId="{C31D2E65-ACC7-441D-BE9C-2DF3A77F1F26}" type="presParOf" srcId="{D7928575-2F4D-4228-B309-44D0F4CAE573}" destId="{03E972D6-C983-49FF-8DC8-509EA31F13A3}" srcOrd="0" destOrd="0" presId="urn:microsoft.com/office/officeart/2005/8/layout/vList3"/>
    <dgm:cxn modelId="{8635025B-4A89-4413-9402-C71AF5CBD5B2}" type="presParOf" srcId="{03E972D6-C983-49FF-8DC8-509EA31F13A3}" destId="{05FFE0C5-E74C-4704-9A72-4467ABC355CB}" srcOrd="0" destOrd="0" presId="urn:microsoft.com/office/officeart/2005/8/layout/vList3"/>
    <dgm:cxn modelId="{D1C8CB8C-E80A-45B7-9EC4-8A66133F4D8E}" type="presParOf" srcId="{03E972D6-C983-49FF-8DC8-509EA31F13A3}" destId="{9B20434C-FC0B-45E0-AF20-47E457717053}" srcOrd="1" destOrd="0" presId="urn:microsoft.com/office/officeart/2005/8/layout/vList3"/>
    <dgm:cxn modelId="{3552247F-2C3F-4B60-B839-91CDF89F4784}" type="presParOf" srcId="{D7928575-2F4D-4228-B309-44D0F4CAE573}" destId="{178DF47A-1980-44FC-B18F-B23E22B1C513}" srcOrd="1" destOrd="0" presId="urn:microsoft.com/office/officeart/2005/8/layout/vList3"/>
    <dgm:cxn modelId="{5ECA83A6-6633-4878-B8CA-20E1125A8097}" type="presParOf" srcId="{D7928575-2F4D-4228-B309-44D0F4CAE573}" destId="{0B65D4C8-9917-481A-B2DD-0FA897347CE7}" srcOrd="2" destOrd="0" presId="urn:microsoft.com/office/officeart/2005/8/layout/vList3"/>
    <dgm:cxn modelId="{54900B90-18A4-40E5-888E-22E5E69701DF}" type="presParOf" srcId="{0B65D4C8-9917-481A-B2DD-0FA897347CE7}" destId="{E244E5BB-6DF4-405F-A3DD-CE683E993585}" srcOrd="0" destOrd="0" presId="urn:microsoft.com/office/officeart/2005/8/layout/vList3"/>
    <dgm:cxn modelId="{A6384992-5FD2-4BD1-A1A6-BEC15FC98182}" type="presParOf" srcId="{0B65D4C8-9917-481A-B2DD-0FA897347CE7}" destId="{8FFCFD9B-F9E1-415F-9871-D267CCDDF96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1A13B13-2699-4BA3-83AE-6FCDB65DB6F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F05DEAE-3CA4-4A6E-8466-11526F82D716}">
      <dgm:prSet/>
      <dgm:spPr/>
      <dgm:t>
        <a:bodyPr/>
        <a:lstStyle/>
        <a:p>
          <a:pPr rtl="0"/>
          <a:r>
            <a:rPr lang="en-GB" b="1" i="0" smtClean="0"/>
            <a:t>Students have up to 10 modules to choose from</a:t>
          </a:r>
          <a:endParaRPr lang="en-IE"/>
        </a:p>
      </dgm:t>
    </dgm:pt>
    <dgm:pt modelId="{438EC51D-AC5A-4E2D-B0EC-E086D855FF23}" type="parTrans" cxnId="{FBD01851-5ADA-41B5-AA54-43906187BAF2}">
      <dgm:prSet/>
      <dgm:spPr/>
      <dgm:t>
        <a:bodyPr/>
        <a:lstStyle/>
        <a:p>
          <a:endParaRPr lang="en-US"/>
        </a:p>
      </dgm:t>
    </dgm:pt>
    <dgm:pt modelId="{3FF2AEF3-4403-472F-86F8-CC53733DD5B5}" type="sibTrans" cxnId="{FBD01851-5ADA-41B5-AA54-43906187BAF2}">
      <dgm:prSet/>
      <dgm:spPr/>
      <dgm:t>
        <a:bodyPr/>
        <a:lstStyle/>
        <a:p>
          <a:endParaRPr lang="en-US"/>
        </a:p>
      </dgm:t>
    </dgm:pt>
    <dgm:pt modelId="{1AD98A98-22C6-4F72-8D4F-43E88201873B}">
      <dgm:prSet/>
      <dgm:spPr/>
      <dgm:t>
        <a:bodyPr/>
        <a:lstStyle/>
        <a:p>
          <a:pPr rtl="0"/>
          <a:r>
            <a:rPr lang="en-GB" b="0" i="0" dirty="0" smtClean="0"/>
            <a:t>They must do 4 modules to attain a ICDL Intermediate certificate but 7 modules would get them a full accredited ICDL certificate</a:t>
          </a:r>
          <a:endParaRPr lang="en-IE" dirty="0"/>
        </a:p>
      </dgm:t>
    </dgm:pt>
    <dgm:pt modelId="{F5921969-02A7-4364-9B8A-69D18F743EF9}" type="parTrans" cxnId="{8C83C855-2655-4D1D-831D-E6C270FE9F62}">
      <dgm:prSet/>
      <dgm:spPr/>
      <dgm:t>
        <a:bodyPr/>
        <a:lstStyle/>
        <a:p>
          <a:endParaRPr lang="en-US"/>
        </a:p>
      </dgm:t>
    </dgm:pt>
    <dgm:pt modelId="{04019A7E-3214-4615-B9D8-1E0A1AF648CD}" type="sibTrans" cxnId="{8C83C855-2655-4D1D-831D-E6C270FE9F62}">
      <dgm:prSet/>
      <dgm:spPr/>
      <dgm:t>
        <a:bodyPr/>
        <a:lstStyle/>
        <a:p>
          <a:endParaRPr lang="en-US"/>
        </a:p>
      </dgm:t>
    </dgm:pt>
    <dgm:pt modelId="{9A243018-3307-4270-A5A5-2BF2CAC91F2F}">
      <dgm:prSet/>
      <dgm:spPr/>
      <dgm:t>
        <a:bodyPr/>
        <a:lstStyle/>
        <a:p>
          <a:pPr rtl="0"/>
          <a:r>
            <a:rPr lang="en-GB" b="0" i="0" dirty="0" smtClean="0"/>
            <a:t>The ICDL programme defines the skills and competencies necessary to use a computer and common computer applications. </a:t>
          </a:r>
          <a:endParaRPr lang="en-IE" dirty="0"/>
        </a:p>
      </dgm:t>
    </dgm:pt>
    <dgm:pt modelId="{717137A3-773C-4C42-8E84-91742849BCAD}" type="parTrans" cxnId="{3958320D-1185-43FC-BE63-1A6494EC986F}">
      <dgm:prSet/>
      <dgm:spPr/>
      <dgm:t>
        <a:bodyPr/>
        <a:lstStyle/>
        <a:p>
          <a:endParaRPr lang="en-US"/>
        </a:p>
      </dgm:t>
    </dgm:pt>
    <dgm:pt modelId="{C6540A88-2A89-4103-B5FC-B49B1078C9BA}" type="sibTrans" cxnId="{3958320D-1185-43FC-BE63-1A6494EC986F}">
      <dgm:prSet/>
      <dgm:spPr/>
      <dgm:t>
        <a:bodyPr/>
        <a:lstStyle/>
        <a:p>
          <a:endParaRPr lang="en-US"/>
        </a:p>
      </dgm:t>
    </dgm:pt>
    <dgm:pt modelId="{544F87CB-58D4-4FFB-B4A4-6DD7751FC614}">
      <dgm:prSet/>
      <dgm:spPr/>
      <dgm:t>
        <a:bodyPr/>
        <a:lstStyle/>
        <a:p>
          <a:pPr rtl="0"/>
          <a:endParaRPr lang="en-IE" dirty="0"/>
        </a:p>
      </dgm:t>
    </dgm:pt>
    <dgm:pt modelId="{31D64815-C4D0-44BC-B958-FC26CE78D185}" type="parTrans" cxnId="{8BC68335-6D56-4530-B64B-37D0C50CC25D}">
      <dgm:prSet/>
      <dgm:spPr/>
      <dgm:t>
        <a:bodyPr/>
        <a:lstStyle/>
        <a:p>
          <a:endParaRPr lang="en-US"/>
        </a:p>
      </dgm:t>
    </dgm:pt>
    <dgm:pt modelId="{62798270-092D-4F46-B5A0-8D3D2B6B9900}" type="sibTrans" cxnId="{8BC68335-6D56-4530-B64B-37D0C50CC25D}">
      <dgm:prSet/>
      <dgm:spPr/>
      <dgm:t>
        <a:bodyPr/>
        <a:lstStyle/>
        <a:p>
          <a:endParaRPr lang="en-US"/>
        </a:p>
      </dgm:t>
    </dgm:pt>
    <dgm:pt modelId="{7539AED2-9D57-4EF2-B501-3309912CB355}">
      <dgm:prSet/>
      <dgm:spPr/>
      <dgm:t>
        <a:bodyPr/>
        <a:lstStyle/>
        <a:p>
          <a:pPr rtl="0"/>
          <a:r>
            <a:rPr lang="en-GB" b="0" i="0" dirty="0" smtClean="0"/>
            <a:t>It offers a wide range of modules including Computer Essentials, Word Processing and IT Security. Candidates take tests in the modules which are most relevant to their educational and professional requirements, thereby creating their ICDL Profile.</a:t>
          </a:r>
          <a:endParaRPr lang="en-IE" dirty="0"/>
        </a:p>
      </dgm:t>
    </dgm:pt>
    <dgm:pt modelId="{5F2B1775-FAA1-4E69-B43A-119A62854BD4}" type="parTrans" cxnId="{F6F4C6D6-71A4-4A7F-88E9-2CB9C3BD7E59}">
      <dgm:prSet/>
      <dgm:spPr/>
      <dgm:t>
        <a:bodyPr/>
        <a:lstStyle/>
        <a:p>
          <a:endParaRPr lang="en-US"/>
        </a:p>
      </dgm:t>
    </dgm:pt>
    <dgm:pt modelId="{07AA2E11-2682-432C-B24D-59550968BE11}" type="sibTrans" cxnId="{F6F4C6D6-71A4-4A7F-88E9-2CB9C3BD7E59}">
      <dgm:prSet/>
      <dgm:spPr/>
      <dgm:t>
        <a:bodyPr/>
        <a:lstStyle/>
        <a:p>
          <a:endParaRPr lang="en-US"/>
        </a:p>
      </dgm:t>
    </dgm:pt>
    <dgm:pt modelId="{13FDE19B-AE5A-4ABB-BC6E-5873FC1B2A23}">
      <dgm:prSet/>
      <dgm:spPr/>
      <dgm:t>
        <a:bodyPr/>
        <a:lstStyle/>
        <a:p>
          <a:pPr rtl="0"/>
          <a:endParaRPr lang="en-IE" dirty="0"/>
        </a:p>
      </dgm:t>
    </dgm:pt>
    <dgm:pt modelId="{D994040A-CF3B-416A-93EE-461D4404CEC3}" type="parTrans" cxnId="{D180EEF9-104F-4E81-9BC4-015C9490F207}">
      <dgm:prSet/>
      <dgm:spPr/>
      <dgm:t>
        <a:bodyPr/>
        <a:lstStyle/>
        <a:p>
          <a:endParaRPr lang="en-US"/>
        </a:p>
      </dgm:t>
    </dgm:pt>
    <dgm:pt modelId="{F5C59B20-C3E5-4647-9FCF-14B609B0BA08}" type="sibTrans" cxnId="{D180EEF9-104F-4E81-9BC4-015C9490F207}">
      <dgm:prSet/>
      <dgm:spPr/>
      <dgm:t>
        <a:bodyPr/>
        <a:lstStyle/>
        <a:p>
          <a:endParaRPr lang="en-US"/>
        </a:p>
      </dgm:t>
    </dgm:pt>
    <dgm:pt modelId="{C99C7EB3-0145-4DE6-8B19-0F0D0705D0AC}" type="pres">
      <dgm:prSet presAssocID="{A1A13B13-2699-4BA3-83AE-6FCDB65DB6FC}" presName="Name0" presStyleCnt="0">
        <dgm:presLayoutVars>
          <dgm:dir/>
          <dgm:animLvl val="lvl"/>
          <dgm:resizeHandles val="exact"/>
        </dgm:presLayoutVars>
      </dgm:prSet>
      <dgm:spPr/>
      <dgm:t>
        <a:bodyPr/>
        <a:lstStyle/>
        <a:p>
          <a:endParaRPr lang="en-US"/>
        </a:p>
      </dgm:t>
    </dgm:pt>
    <dgm:pt modelId="{72D9E7B2-DBE9-425D-A77F-FE7ECF710AE4}" type="pres">
      <dgm:prSet presAssocID="{8F05DEAE-3CA4-4A6E-8466-11526F82D716}" presName="composite" presStyleCnt="0"/>
      <dgm:spPr/>
    </dgm:pt>
    <dgm:pt modelId="{165F1D31-2F9E-4412-B761-91945DEF7374}" type="pres">
      <dgm:prSet presAssocID="{8F05DEAE-3CA4-4A6E-8466-11526F82D716}" presName="parTx" presStyleLbl="alignNode1" presStyleIdx="0" presStyleCnt="1">
        <dgm:presLayoutVars>
          <dgm:chMax val="0"/>
          <dgm:chPref val="0"/>
          <dgm:bulletEnabled val="1"/>
        </dgm:presLayoutVars>
      </dgm:prSet>
      <dgm:spPr/>
      <dgm:t>
        <a:bodyPr/>
        <a:lstStyle/>
        <a:p>
          <a:endParaRPr lang="en-US"/>
        </a:p>
      </dgm:t>
    </dgm:pt>
    <dgm:pt modelId="{42AE4749-FE39-4742-A66D-EDBDA167265C}" type="pres">
      <dgm:prSet presAssocID="{8F05DEAE-3CA4-4A6E-8466-11526F82D716}" presName="desTx" presStyleLbl="alignAccFollowNode1" presStyleIdx="0" presStyleCnt="1">
        <dgm:presLayoutVars>
          <dgm:bulletEnabled val="1"/>
        </dgm:presLayoutVars>
      </dgm:prSet>
      <dgm:spPr/>
      <dgm:t>
        <a:bodyPr/>
        <a:lstStyle/>
        <a:p>
          <a:endParaRPr lang="en-US"/>
        </a:p>
      </dgm:t>
    </dgm:pt>
  </dgm:ptLst>
  <dgm:cxnLst>
    <dgm:cxn modelId="{3958320D-1185-43FC-BE63-1A6494EC986F}" srcId="{8F05DEAE-3CA4-4A6E-8466-11526F82D716}" destId="{9A243018-3307-4270-A5A5-2BF2CAC91F2F}" srcOrd="2" destOrd="0" parTransId="{717137A3-773C-4C42-8E84-91742849BCAD}" sibTransId="{C6540A88-2A89-4103-B5FC-B49B1078C9BA}"/>
    <dgm:cxn modelId="{D180EEF9-104F-4E81-9BC4-015C9490F207}" srcId="{8F05DEAE-3CA4-4A6E-8466-11526F82D716}" destId="{13FDE19B-AE5A-4ABB-BC6E-5873FC1B2A23}" srcOrd="3" destOrd="0" parTransId="{D994040A-CF3B-416A-93EE-461D4404CEC3}" sibTransId="{F5C59B20-C3E5-4647-9FCF-14B609B0BA08}"/>
    <dgm:cxn modelId="{BCDB8030-42D1-4017-B0C8-9E9FC41CEF17}" type="presOf" srcId="{1AD98A98-22C6-4F72-8D4F-43E88201873B}" destId="{42AE4749-FE39-4742-A66D-EDBDA167265C}" srcOrd="0" destOrd="0" presId="urn:microsoft.com/office/officeart/2005/8/layout/hList1"/>
    <dgm:cxn modelId="{FBD01851-5ADA-41B5-AA54-43906187BAF2}" srcId="{A1A13B13-2699-4BA3-83AE-6FCDB65DB6FC}" destId="{8F05DEAE-3CA4-4A6E-8466-11526F82D716}" srcOrd="0" destOrd="0" parTransId="{438EC51D-AC5A-4E2D-B0EC-E086D855FF23}" sibTransId="{3FF2AEF3-4403-472F-86F8-CC53733DD5B5}"/>
    <dgm:cxn modelId="{955B4600-CD3C-46B3-88AB-5D4E6DFCF283}" type="presOf" srcId="{7539AED2-9D57-4EF2-B501-3309912CB355}" destId="{42AE4749-FE39-4742-A66D-EDBDA167265C}" srcOrd="0" destOrd="4" presId="urn:microsoft.com/office/officeart/2005/8/layout/hList1"/>
    <dgm:cxn modelId="{B4E781CF-08E0-4D1E-82D4-5FC57A84F404}" type="presOf" srcId="{13FDE19B-AE5A-4ABB-BC6E-5873FC1B2A23}" destId="{42AE4749-FE39-4742-A66D-EDBDA167265C}" srcOrd="0" destOrd="3" presId="urn:microsoft.com/office/officeart/2005/8/layout/hList1"/>
    <dgm:cxn modelId="{F6F4C6D6-71A4-4A7F-88E9-2CB9C3BD7E59}" srcId="{8F05DEAE-3CA4-4A6E-8466-11526F82D716}" destId="{7539AED2-9D57-4EF2-B501-3309912CB355}" srcOrd="4" destOrd="0" parTransId="{5F2B1775-FAA1-4E69-B43A-119A62854BD4}" sibTransId="{07AA2E11-2682-432C-B24D-59550968BE11}"/>
    <dgm:cxn modelId="{3BF0A4B4-B8AE-443E-BAFB-79329E723E0F}" type="presOf" srcId="{9A243018-3307-4270-A5A5-2BF2CAC91F2F}" destId="{42AE4749-FE39-4742-A66D-EDBDA167265C}" srcOrd="0" destOrd="2" presId="urn:microsoft.com/office/officeart/2005/8/layout/hList1"/>
    <dgm:cxn modelId="{24CB0CA8-4AEB-4ED4-A74C-97A516AD140A}" type="presOf" srcId="{A1A13B13-2699-4BA3-83AE-6FCDB65DB6FC}" destId="{C99C7EB3-0145-4DE6-8B19-0F0D0705D0AC}" srcOrd="0" destOrd="0" presId="urn:microsoft.com/office/officeart/2005/8/layout/hList1"/>
    <dgm:cxn modelId="{8BC68335-6D56-4530-B64B-37D0C50CC25D}" srcId="{8F05DEAE-3CA4-4A6E-8466-11526F82D716}" destId="{544F87CB-58D4-4FFB-B4A4-6DD7751FC614}" srcOrd="1" destOrd="0" parTransId="{31D64815-C4D0-44BC-B958-FC26CE78D185}" sibTransId="{62798270-092D-4F46-B5A0-8D3D2B6B9900}"/>
    <dgm:cxn modelId="{2D57EA22-97AD-4DDF-8D5D-07C2A7A03FB9}" type="presOf" srcId="{544F87CB-58D4-4FFB-B4A4-6DD7751FC614}" destId="{42AE4749-FE39-4742-A66D-EDBDA167265C}" srcOrd="0" destOrd="1" presId="urn:microsoft.com/office/officeart/2005/8/layout/hList1"/>
    <dgm:cxn modelId="{8C83C855-2655-4D1D-831D-E6C270FE9F62}" srcId="{8F05DEAE-3CA4-4A6E-8466-11526F82D716}" destId="{1AD98A98-22C6-4F72-8D4F-43E88201873B}" srcOrd="0" destOrd="0" parTransId="{F5921969-02A7-4364-9B8A-69D18F743EF9}" sibTransId="{04019A7E-3214-4615-B9D8-1E0A1AF648CD}"/>
    <dgm:cxn modelId="{CA498FB8-4E6C-4F4F-9BD9-3D61F5D4F986}" type="presOf" srcId="{8F05DEAE-3CA4-4A6E-8466-11526F82D716}" destId="{165F1D31-2F9E-4412-B761-91945DEF7374}" srcOrd="0" destOrd="0" presId="urn:microsoft.com/office/officeart/2005/8/layout/hList1"/>
    <dgm:cxn modelId="{CB637713-C6D3-475D-832A-00981025288E}" type="presParOf" srcId="{C99C7EB3-0145-4DE6-8B19-0F0D0705D0AC}" destId="{72D9E7B2-DBE9-425D-A77F-FE7ECF710AE4}" srcOrd="0" destOrd="0" presId="urn:microsoft.com/office/officeart/2005/8/layout/hList1"/>
    <dgm:cxn modelId="{5445889A-9219-4031-A742-05A39CFA09FF}" type="presParOf" srcId="{72D9E7B2-DBE9-425D-A77F-FE7ECF710AE4}" destId="{165F1D31-2F9E-4412-B761-91945DEF7374}" srcOrd="0" destOrd="0" presId="urn:microsoft.com/office/officeart/2005/8/layout/hList1"/>
    <dgm:cxn modelId="{B13EDCE1-0ECB-443B-B03E-03A84BB03C0C}" type="presParOf" srcId="{72D9E7B2-DBE9-425D-A77F-FE7ECF710AE4}" destId="{42AE4749-FE39-4742-A66D-EDBDA167265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4CB22A6-74FE-41BF-9A73-19667E07516C}"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D3FB49A8-0DFD-4E97-8167-CDBB7564F742}">
      <dgm:prSet custT="1"/>
      <dgm:spPr/>
      <dgm:t>
        <a:bodyPr/>
        <a:lstStyle/>
        <a:p>
          <a:pPr rtl="0"/>
          <a:r>
            <a:rPr lang="en-GB" sz="1400" b="0" i="0" dirty="0" smtClean="0"/>
            <a:t>Students with ICT skills enjoy an enriched educational experience and will be better prepared for life, work, and further learning. ICT skills enable teachers to use technology more effectively in the teaching process, thus achieving educational goals more efficiently, and in doing so save time and increase productivity in the classroom</a:t>
          </a:r>
          <a:r>
            <a:rPr lang="en-GB" sz="1300" b="0" i="0" dirty="0" smtClean="0"/>
            <a:t>. </a:t>
          </a:r>
          <a:endParaRPr lang="en-IE" sz="1300" dirty="0"/>
        </a:p>
      </dgm:t>
    </dgm:pt>
    <dgm:pt modelId="{7F3C5353-AB9E-41EC-A95D-8DE64F0F97AF}" type="parTrans" cxnId="{95ABACEA-78E3-412F-907E-AC3A8CF31D50}">
      <dgm:prSet/>
      <dgm:spPr/>
      <dgm:t>
        <a:bodyPr/>
        <a:lstStyle/>
        <a:p>
          <a:endParaRPr lang="en-US"/>
        </a:p>
      </dgm:t>
    </dgm:pt>
    <dgm:pt modelId="{071F140B-F747-41DD-A1AE-7915C5746BC6}" type="sibTrans" cxnId="{95ABACEA-78E3-412F-907E-AC3A8CF31D50}">
      <dgm:prSet/>
      <dgm:spPr/>
      <dgm:t>
        <a:bodyPr/>
        <a:lstStyle/>
        <a:p>
          <a:endParaRPr lang="en-US"/>
        </a:p>
      </dgm:t>
    </dgm:pt>
    <dgm:pt modelId="{03266B2E-EF8C-4981-8A81-12451A6CC0E7}">
      <dgm:prSet/>
      <dgm:spPr/>
      <dgm:t>
        <a:bodyPr/>
        <a:lstStyle/>
        <a:p>
          <a:pPr rtl="0"/>
          <a:r>
            <a:rPr lang="en-GB" b="0" i="0" dirty="0" smtClean="0"/>
            <a:t>With a growing number of subjects integrating ICT in the Leaving Cert, especially subjects with projects, students completing the ICDL certificate gives them an added advantage. They gain confidence in ICT skills which gives them the sustainable ICT skills for the future.</a:t>
          </a:r>
          <a:endParaRPr lang="en-IE" dirty="0"/>
        </a:p>
      </dgm:t>
    </dgm:pt>
    <dgm:pt modelId="{AD1DC7BF-90CC-4F88-88DA-3210013D1485}" type="parTrans" cxnId="{10740D89-C188-4D1F-BC22-47D10EA3516D}">
      <dgm:prSet/>
      <dgm:spPr/>
      <dgm:t>
        <a:bodyPr/>
        <a:lstStyle/>
        <a:p>
          <a:endParaRPr lang="en-US"/>
        </a:p>
      </dgm:t>
    </dgm:pt>
    <dgm:pt modelId="{C0E6FA8E-FBB0-409F-97F4-70889956CCA8}" type="sibTrans" cxnId="{10740D89-C188-4D1F-BC22-47D10EA3516D}">
      <dgm:prSet/>
      <dgm:spPr/>
      <dgm:t>
        <a:bodyPr/>
        <a:lstStyle/>
        <a:p>
          <a:endParaRPr lang="en-US"/>
        </a:p>
      </dgm:t>
    </dgm:pt>
    <dgm:pt modelId="{CBF1F255-5014-45E1-8294-BC3CDC666E13}" type="pres">
      <dgm:prSet presAssocID="{E4CB22A6-74FE-41BF-9A73-19667E07516C}" presName="cycle" presStyleCnt="0">
        <dgm:presLayoutVars>
          <dgm:dir/>
          <dgm:resizeHandles val="exact"/>
        </dgm:presLayoutVars>
      </dgm:prSet>
      <dgm:spPr/>
      <dgm:t>
        <a:bodyPr/>
        <a:lstStyle/>
        <a:p>
          <a:endParaRPr lang="en-US"/>
        </a:p>
      </dgm:t>
    </dgm:pt>
    <dgm:pt modelId="{C345C228-E50C-44AF-ADD7-3696B9E17F1B}" type="pres">
      <dgm:prSet presAssocID="{D3FB49A8-0DFD-4E97-8167-CDBB7564F742}" presName="node" presStyleLbl="node1" presStyleIdx="0" presStyleCnt="2">
        <dgm:presLayoutVars>
          <dgm:bulletEnabled val="1"/>
        </dgm:presLayoutVars>
      </dgm:prSet>
      <dgm:spPr/>
      <dgm:t>
        <a:bodyPr/>
        <a:lstStyle/>
        <a:p>
          <a:endParaRPr lang="en-US"/>
        </a:p>
      </dgm:t>
    </dgm:pt>
    <dgm:pt modelId="{A6E705A3-A756-4C22-A34D-C651E342D26D}" type="pres">
      <dgm:prSet presAssocID="{071F140B-F747-41DD-A1AE-7915C5746BC6}" presName="sibTrans" presStyleLbl="sibTrans2D1" presStyleIdx="0" presStyleCnt="2"/>
      <dgm:spPr/>
      <dgm:t>
        <a:bodyPr/>
        <a:lstStyle/>
        <a:p>
          <a:endParaRPr lang="en-US"/>
        </a:p>
      </dgm:t>
    </dgm:pt>
    <dgm:pt modelId="{1D475B64-0098-41C9-943A-BAB1A27A0D65}" type="pres">
      <dgm:prSet presAssocID="{071F140B-F747-41DD-A1AE-7915C5746BC6}" presName="connectorText" presStyleLbl="sibTrans2D1" presStyleIdx="0" presStyleCnt="2"/>
      <dgm:spPr/>
      <dgm:t>
        <a:bodyPr/>
        <a:lstStyle/>
        <a:p>
          <a:endParaRPr lang="en-US"/>
        </a:p>
      </dgm:t>
    </dgm:pt>
    <dgm:pt modelId="{4F6C9BF8-DA78-4614-AE38-DEDDB99F68F6}" type="pres">
      <dgm:prSet presAssocID="{03266B2E-EF8C-4981-8A81-12451A6CC0E7}" presName="node" presStyleLbl="node1" presStyleIdx="1" presStyleCnt="2">
        <dgm:presLayoutVars>
          <dgm:bulletEnabled val="1"/>
        </dgm:presLayoutVars>
      </dgm:prSet>
      <dgm:spPr/>
      <dgm:t>
        <a:bodyPr/>
        <a:lstStyle/>
        <a:p>
          <a:endParaRPr lang="en-US"/>
        </a:p>
      </dgm:t>
    </dgm:pt>
    <dgm:pt modelId="{03FDB98E-5FEB-4707-A15A-DD14942607F2}" type="pres">
      <dgm:prSet presAssocID="{C0E6FA8E-FBB0-409F-97F4-70889956CCA8}" presName="sibTrans" presStyleLbl="sibTrans2D1" presStyleIdx="1" presStyleCnt="2"/>
      <dgm:spPr/>
      <dgm:t>
        <a:bodyPr/>
        <a:lstStyle/>
        <a:p>
          <a:endParaRPr lang="en-US"/>
        </a:p>
      </dgm:t>
    </dgm:pt>
    <dgm:pt modelId="{F754935C-E1A5-49F7-A9DF-6EA72B6DB9C5}" type="pres">
      <dgm:prSet presAssocID="{C0E6FA8E-FBB0-409F-97F4-70889956CCA8}" presName="connectorText" presStyleLbl="sibTrans2D1" presStyleIdx="1" presStyleCnt="2"/>
      <dgm:spPr/>
      <dgm:t>
        <a:bodyPr/>
        <a:lstStyle/>
        <a:p>
          <a:endParaRPr lang="en-US"/>
        </a:p>
      </dgm:t>
    </dgm:pt>
  </dgm:ptLst>
  <dgm:cxnLst>
    <dgm:cxn modelId="{38082451-6BB3-4876-B7E5-341DD92E7BFB}" type="presOf" srcId="{E4CB22A6-74FE-41BF-9A73-19667E07516C}" destId="{CBF1F255-5014-45E1-8294-BC3CDC666E13}" srcOrd="0" destOrd="0" presId="urn:microsoft.com/office/officeart/2005/8/layout/cycle2"/>
    <dgm:cxn modelId="{ED4D7D05-D52A-4A50-BF97-2727CE05BA01}" type="presOf" srcId="{C0E6FA8E-FBB0-409F-97F4-70889956CCA8}" destId="{F754935C-E1A5-49F7-A9DF-6EA72B6DB9C5}" srcOrd="1" destOrd="0" presId="urn:microsoft.com/office/officeart/2005/8/layout/cycle2"/>
    <dgm:cxn modelId="{10740D89-C188-4D1F-BC22-47D10EA3516D}" srcId="{E4CB22A6-74FE-41BF-9A73-19667E07516C}" destId="{03266B2E-EF8C-4981-8A81-12451A6CC0E7}" srcOrd="1" destOrd="0" parTransId="{AD1DC7BF-90CC-4F88-88DA-3210013D1485}" sibTransId="{C0E6FA8E-FBB0-409F-97F4-70889956CCA8}"/>
    <dgm:cxn modelId="{95ABACEA-78E3-412F-907E-AC3A8CF31D50}" srcId="{E4CB22A6-74FE-41BF-9A73-19667E07516C}" destId="{D3FB49A8-0DFD-4E97-8167-CDBB7564F742}" srcOrd="0" destOrd="0" parTransId="{7F3C5353-AB9E-41EC-A95D-8DE64F0F97AF}" sibTransId="{071F140B-F747-41DD-A1AE-7915C5746BC6}"/>
    <dgm:cxn modelId="{086AB9DF-DD86-4CB9-8E65-05B4248B9D07}" type="presOf" srcId="{D3FB49A8-0DFD-4E97-8167-CDBB7564F742}" destId="{C345C228-E50C-44AF-ADD7-3696B9E17F1B}" srcOrd="0" destOrd="0" presId="urn:microsoft.com/office/officeart/2005/8/layout/cycle2"/>
    <dgm:cxn modelId="{E323554E-128A-4EA4-AA1C-C18BD454E170}" type="presOf" srcId="{C0E6FA8E-FBB0-409F-97F4-70889956CCA8}" destId="{03FDB98E-5FEB-4707-A15A-DD14942607F2}" srcOrd="0" destOrd="0" presId="urn:microsoft.com/office/officeart/2005/8/layout/cycle2"/>
    <dgm:cxn modelId="{0A0DD858-2F1A-4261-A0D2-CE9236DACD2B}" type="presOf" srcId="{071F140B-F747-41DD-A1AE-7915C5746BC6}" destId="{A6E705A3-A756-4C22-A34D-C651E342D26D}" srcOrd="0" destOrd="0" presId="urn:microsoft.com/office/officeart/2005/8/layout/cycle2"/>
    <dgm:cxn modelId="{6FAA516D-FBEB-46C9-846C-52BF15CBCB81}" type="presOf" srcId="{071F140B-F747-41DD-A1AE-7915C5746BC6}" destId="{1D475B64-0098-41C9-943A-BAB1A27A0D65}" srcOrd="1" destOrd="0" presId="urn:microsoft.com/office/officeart/2005/8/layout/cycle2"/>
    <dgm:cxn modelId="{16568616-5056-44EF-BB60-80798F5DA2C1}" type="presOf" srcId="{03266B2E-EF8C-4981-8A81-12451A6CC0E7}" destId="{4F6C9BF8-DA78-4614-AE38-DEDDB99F68F6}" srcOrd="0" destOrd="0" presId="urn:microsoft.com/office/officeart/2005/8/layout/cycle2"/>
    <dgm:cxn modelId="{5BC764A7-2952-4D4D-8B7B-B45DA70DCE5F}" type="presParOf" srcId="{CBF1F255-5014-45E1-8294-BC3CDC666E13}" destId="{C345C228-E50C-44AF-ADD7-3696B9E17F1B}" srcOrd="0" destOrd="0" presId="urn:microsoft.com/office/officeart/2005/8/layout/cycle2"/>
    <dgm:cxn modelId="{20197149-367F-414B-9587-BB55FD2382DE}" type="presParOf" srcId="{CBF1F255-5014-45E1-8294-BC3CDC666E13}" destId="{A6E705A3-A756-4C22-A34D-C651E342D26D}" srcOrd="1" destOrd="0" presId="urn:microsoft.com/office/officeart/2005/8/layout/cycle2"/>
    <dgm:cxn modelId="{7E6FE659-023B-4F28-89EA-5752E23BCA3D}" type="presParOf" srcId="{A6E705A3-A756-4C22-A34D-C651E342D26D}" destId="{1D475B64-0098-41C9-943A-BAB1A27A0D65}" srcOrd="0" destOrd="0" presId="urn:microsoft.com/office/officeart/2005/8/layout/cycle2"/>
    <dgm:cxn modelId="{1911DBC2-B2AC-454B-BD44-0A025CDF5F80}" type="presParOf" srcId="{CBF1F255-5014-45E1-8294-BC3CDC666E13}" destId="{4F6C9BF8-DA78-4614-AE38-DEDDB99F68F6}" srcOrd="2" destOrd="0" presId="urn:microsoft.com/office/officeart/2005/8/layout/cycle2"/>
    <dgm:cxn modelId="{4E0EE482-C6D5-4CA4-A62A-767EB101569A}" type="presParOf" srcId="{CBF1F255-5014-45E1-8294-BC3CDC666E13}" destId="{03FDB98E-5FEB-4707-A15A-DD14942607F2}" srcOrd="3" destOrd="0" presId="urn:microsoft.com/office/officeart/2005/8/layout/cycle2"/>
    <dgm:cxn modelId="{4D80E18D-9C62-4B9A-B225-D658466F5D88}" type="presParOf" srcId="{03FDB98E-5FEB-4707-A15A-DD14942607F2}" destId="{F754935C-E1A5-49F7-A9DF-6EA72B6DB9C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70E231C-EC51-4E81-8C4B-8F545D89B646}"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71B8E792-8CAA-422B-B911-34210F2D82C8}">
      <dgm:prSet/>
      <dgm:spPr/>
      <dgm:t>
        <a:bodyPr/>
        <a:lstStyle/>
        <a:p>
          <a:pPr rtl="0"/>
          <a:r>
            <a:rPr lang="en-GB" b="0" i="0" smtClean="0"/>
            <a:t>Engage and motivate students by enabling them to use ICT skills in learning</a:t>
          </a:r>
          <a:endParaRPr lang="en-IE"/>
        </a:p>
      </dgm:t>
    </dgm:pt>
    <dgm:pt modelId="{709A2F73-DEEE-47F8-819E-BFE601E1CB26}" type="parTrans" cxnId="{0E9F3FDD-39A4-46EC-AAD9-52926A5391C7}">
      <dgm:prSet/>
      <dgm:spPr/>
      <dgm:t>
        <a:bodyPr/>
        <a:lstStyle/>
        <a:p>
          <a:endParaRPr lang="en-US"/>
        </a:p>
      </dgm:t>
    </dgm:pt>
    <dgm:pt modelId="{F91127FB-6E7B-4C4B-82DA-16018B112AC6}" type="sibTrans" cxnId="{0E9F3FDD-39A4-46EC-AAD9-52926A5391C7}">
      <dgm:prSet/>
      <dgm:spPr/>
      <dgm:t>
        <a:bodyPr/>
        <a:lstStyle/>
        <a:p>
          <a:endParaRPr lang="en-US"/>
        </a:p>
      </dgm:t>
    </dgm:pt>
    <dgm:pt modelId="{9A048B89-F2D6-4244-9BCD-F240DB5274F9}">
      <dgm:prSet/>
      <dgm:spPr/>
      <dgm:t>
        <a:bodyPr/>
        <a:lstStyle/>
        <a:p>
          <a:pPr rtl="0"/>
          <a:r>
            <a:rPr lang="en-GB" b="0" i="0" smtClean="0"/>
            <a:t>· Engage students with visualisation tools, voice and text feedback, to develop conceptual understanding</a:t>
          </a:r>
          <a:endParaRPr lang="en-IE"/>
        </a:p>
      </dgm:t>
    </dgm:pt>
    <dgm:pt modelId="{B4E3DD42-085F-4FDE-89FC-7A85130AE882}" type="parTrans" cxnId="{0B28AEC9-B12C-46C9-804E-F8D65E50D644}">
      <dgm:prSet/>
      <dgm:spPr/>
      <dgm:t>
        <a:bodyPr/>
        <a:lstStyle/>
        <a:p>
          <a:endParaRPr lang="en-US"/>
        </a:p>
      </dgm:t>
    </dgm:pt>
    <dgm:pt modelId="{EA3B74AD-065F-4EEB-B46E-CE4802D8D473}" type="sibTrans" cxnId="{0B28AEC9-B12C-46C9-804E-F8D65E50D644}">
      <dgm:prSet/>
      <dgm:spPr/>
      <dgm:t>
        <a:bodyPr/>
        <a:lstStyle/>
        <a:p>
          <a:endParaRPr lang="en-US"/>
        </a:p>
      </dgm:t>
    </dgm:pt>
    <dgm:pt modelId="{EABF9FB2-8637-4E10-98E3-DAE5589A1186}">
      <dgm:prSet/>
      <dgm:spPr/>
      <dgm:t>
        <a:bodyPr/>
        <a:lstStyle/>
        <a:p>
          <a:pPr rtl="0"/>
          <a:r>
            <a:rPr lang="en-GB" b="0" i="0" smtClean="0"/>
            <a:t>· Allow access to a wide range of multimedia-based learning elements</a:t>
          </a:r>
          <a:endParaRPr lang="en-IE"/>
        </a:p>
      </dgm:t>
    </dgm:pt>
    <dgm:pt modelId="{5A35EF2B-1530-4649-818B-DF6FB758C0E2}" type="parTrans" cxnId="{CACFB383-90E0-49BE-93B9-F189C062DB05}">
      <dgm:prSet/>
      <dgm:spPr/>
      <dgm:t>
        <a:bodyPr/>
        <a:lstStyle/>
        <a:p>
          <a:endParaRPr lang="en-US"/>
        </a:p>
      </dgm:t>
    </dgm:pt>
    <dgm:pt modelId="{E6BC36DD-A0B0-4D36-8BBF-6A7E1412D149}" type="sibTrans" cxnId="{CACFB383-90E0-49BE-93B9-F189C062DB05}">
      <dgm:prSet/>
      <dgm:spPr/>
      <dgm:t>
        <a:bodyPr/>
        <a:lstStyle/>
        <a:p>
          <a:endParaRPr lang="en-US"/>
        </a:p>
      </dgm:t>
    </dgm:pt>
    <dgm:pt modelId="{088548C3-870D-487A-ADE8-41C4486B5A50}" type="pres">
      <dgm:prSet presAssocID="{370E231C-EC51-4E81-8C4B-8F545D89B646}" presName="Name0" presStyleCnt="0">
        <dgm:presLayoutVars>
          <dgm:chMax val="7"/>
          <dgm:dir/>
          <dgm:animLvl val="lvl"/>
          <dgm:resizeHandles val="exact"/>
        </dgm:presLayoutVars>
      </dgm:prSet>
      <dgm:spPr/>
      <dgm:t>
        <a:bodyPr/>
        <a:lstStyle/>
        <a:p>
          <a:endParaRPr lang="en-US"/>
        </a:p>
      </dgm:t>
    </dgm:pt>
    <dgm:pt modelId="{CBB10AD2-DF22-4874-A74E-FBBAAFFF0F1E}" type="pres">
      <dgm:prSet presAssocID="{71B8E792-8CAA-422B-B911-34210F2D82C8}" presName="circle1" presStyleLbl="node1" presStyleIdx="0" presStyleCnt="3"/>
      <dgm:spPr/>
    </dgm:pt>
    <dgm:pt modelId="{EC5D040B-69B4-4742-99E7-007B12246908}" type="pres">
      <dgm:prSet presAssocID="{71B8E792-8CAA-422B-B911-34210F2D82C8}" presName="space" presStyleCnt="0"/>
      <dgm:spPr/>
    </dgm:pt>
    <dgm:pt modelId="{5E602F0B-8217-406F-8559-7D0206747DBD}" type="pres">
      <dgm:prSet presAssocID="{71B8E792-8CAA-422B-B911-34210F2D82C8}" presName="rect1" presStyleLbl="alignAcc1" presStyleIdx="0" presStyleCnt="3"/>
      <dgm:spPr/>
      <dgm:t>
        <a:bodyPr/>
        <a:lstStyle/>
        <a:p>
          <a:endParaRPr lang="en-US"/>
        </a:p>
      </dgm:t>
    </dgm:pt>
    <dgm:pt modelId="{1B025604-A5B7-49A9-AD8F-DD4667C5E8FA}" type="pres">
      <dgm:prSet presAssocID="{9A048B89-F2D6-4244-9BCD-F240DB5274F9}" presName="vertSpace2" presStyleLbl="node1" presStyleIdx="0" presStyleCnt="3"/>
      <dgm:spPr/>
    </dgm:pt>
    <dgm:pt modelId="{B24F81F9-0E78-4014-B1EE-4C4CC5B98F4D}" type="pres">
      <dgm:prSet presAssocID="{9A048B89-F2D6-4244-9BCD-F240DB5274F9}" presName="circle2" presStyleLbl="node1" presStyleIdx="1" presStyleCnt="3"/>
      <dgm:spPr/>
    </dgm:pt>
    <dgm:pt modelId="{85561C39-6D11-4701-8DC5-2364BE564C6B}" type="pres">
      <dgm:prSet presAssocID="{9A048B89-F2D6-4244-9BCD-F240DB5274F9}" presName="rect2" presStyleLbl="alignAcc1" presStyleIdx="1" presStyleCnt="3"/>
      <dgm:spPr/>
      <dgm:t>
        <a:bodyPr/>
        <a:lstStyle/>
        <a:p>
          <a:endParaRPr lang="en-US"/>
        </a:p>
      </dgm:t>
    </dgm:pt>
    <dgm:pt modelId="{E17BDAD3-5768-4B7F-AAB9-A4921420508C}" type="pres">
      <dgm:prSet presAssocID="{EABF9FB2-8637-4E10-98E3-DAE5589A1186}" presName="vertSpace3" presStyleLbl="node1" presStyleIdx="1" presStyleCnt="3"/>
      <dgm:spPr/>
    </dgm:pt>
    <dgm:pt modelId="{519AA8AD-7625-4D84-A727-33710F00FB14}" type="pres">
      <dgm:prSet presAssocID="{EABF9FB2-8637-4E10-98E3-DAE5589A1186}" presName="circle3" presStyleLbl="node1" presStyleIdx="2" presStyleCnt="3"/>
      <dgm:spPr/>
    </dgm:pt>
    <dgm:pt modelId="{4AE89124-1B24-4076-AF51-698F1CA926FD}" type="pres">
      <dgm:prSet presAssocID="{EABF9FB2-8637-4E10-98E3-DAE5589A1186}" presName="rect3" presStyleLbl="alignAcc1" presStyleIdx="2" presStyleCnt="3"/>
      <dgm:spPr/>
      <dgm:t>
        <a:bodyPr/>
        <a:lstStyle/>
        <a:p>
          <a:endParaRPr lang="en-US"/>
        </a:p>
      </dgm:t>
    </dgm:pt>
    <dgm:pt modelId="{C7DE5EE7-6996-4936-9653-76FCCA062F59}" type="pres">
      <dgm:prSet presAssocID="{71B8E792-8CAA-422B-B911-34210F2D82C8}" presName="rect1ParTxNoCh" presStyleLbl="alignAcc1" presStyleIdx="2" presStyleCnt="3">
        <dgm:presLayoutVars>
          <dgm:chMax val="1"/>
          <dgm:bulletEnabled val="1"/>
        </dgm:presLayoutVars>
      </dgm:prSet>
      <dgm:spPr/>
      <dgm:t>
        <a:bodyPr/>
        <a:lstStyle/>
        <a:p>
          <a:endParaRPr lang="en-US"/>
        </a:p>
      </dgm:t>
    </dgm:pt>
    <dgm:pt modelId="{B27CC482-9DFE-4265-9379-042A93700397}" type="pres">
      <dgm:prSet presAssocID="{9A048B89-F2D6-4244-9BCD-F240DB5274F9}" presName="rect2ParTxNoCh" presStyleLbl="alignAcc1" presStyleIdx="2" presStyleCnt="3">
        <dgm:presLayoutVars>
          <dgm:chMax val="1"/>
          <dgm:bulletEnabled val="1"/>
        </dgm:presLayoutVars>
      </dgm:prSet>
      <dgm:spPr/>
      <dgm:t>
        <a:bodyPr/>
        <a:lstStyle/>
        <a:p>
          <a:endParaRPr lang="en-US"/>
        </a:p>
      </dgm:t>
    </dgm:pt>
    <dgm:pt modelId="{F373299A-48B9-4F65-B708-9F129CD87C9F}" type="pres">
      <dgm:prSet presAssocID="{EABF9FB2-8637-4E10-98E3-DAE5589A1186}" presName="rect3ParTxNoCh" presStyleLbl="alignAcc1" presStyleIdx="2" presStyleCnt="3">
        <dgm:presLayoutVars>
          <dgm:chMax val="1"/>
          <dgm:bulletEnabled val="1"/>
        </dgm:presLayoutVars>
      </dgm:prSet>
      <dgm:spPr/>
      <dgm:t>
        <a:bodyPr/>
        <a:lstStyle/>
        <a:p>
          <a:endParaRPr lang="en-US"/>
        </a:p>
      </dgm:t>
    </dgm:pt>
  </dgm:ptLst>
  <dgm:cxnLst>
    <dgm:cxn modelId="{82119834-24B6-4FB6-9054-03A8A891DFFA}" type="presOf" srcId="{71B8E792-8CAA-422B-B911-34210F2D82C8}" destId="{5E602F0B-8217-406F-8559-7D0206747DBD}" srcOrd="0" destOrd="0" presId="urn:microsoft.com/office/officeart/2005/8/layout/target3"/>
    <dgm:cxn modelId="{40B05245-99D3-4A83-B1C6-8251226EF52E}" type="presOf" srcId="{9A048B89-F2D6-4244-9BCD-F240DB5274F9}" destId="{B27CC482-9DFE-4265-9379-042A93700397}" srcOrd="1" destOrd="0" presId="urn:microsoft.com/office/officeart/2005/8/layout/target3"/>
    <dgm:cxn modelId="{0B28AEC9-B12C-46C9-804E-F8D65E50D644}" srcId="{370E231C-EC51-4E81-8C4B-8F545D89B646}" destId="{9A048B89-F2D6-4244-9BCD-F240DB5274F9}" srcOrd="1" destOrd="0" parTransId="{B4E3DD42-085F-4FDE-89FC-7A85130AE882}" sibTransId="{EA3B74AD-065F-4EEB-B46E-CE4802D8D473}"/>
    <dgm:cxn modelId="{4FE2853B-27D8-4295-9A39-42F0D92EB4CB}" type="presOf" srcId="{EABF9FB2-8637-4E10-98E3-DAE5589A1186}" destId="{4AE89124-1B24-4076-AF51-698F1CA926FD}" srcOrd="0" destOrd="0" presId="urn:microsoft.com/office/officeart/2005/8/layout/target3"/>
    <dgm:cxn modelId="{4D45F94B-83C0-47C4-8ABD-9C1F374C08E9}" type="presOf" srcId="{370E231C-EC51-4E81-8C4B-8F545D89B646}" destId="{088548C3-870D-487A-ADE8-41C4486B5A50}" srcOrd="0" destOrd="0" presId="urn:microsoft.com/office/officeart/2005/8/layout/target3"/>
    <dgm:cxn modelId="{178F40A9-28D1-4EA5-96B8-C2C730A17466}" type="presOf" srcId="{71B8E792-8CAA-422B-B911-34210F2D82C8}" destId="{C7DE5EE7-6996-4936-9653-76FCCA062F59}" srcOrd="1" destOrd="0" presId="urn:microsoft.com/office/officeart/2005/8/layout/target3"/>
    <dgm:cxn modelId="{D4C5AC8D-C03F-49AD-9C0A-D0D68E58FF71}" type="presOf" srcId="{EABF9FB2-8637-4E10-98E3-DAE5589A1186}" destId="{F373299A-48B9-4F65-B708-9F129CD87C9F}" srcOrd="1" destOrd="0" presId="urn:microsoft.com/office/officeart/2005/8/layout/target3"/>
    <dgm:cxn modelId="{0E9F3FDD-39A4-46EC-AAD9-52926A5391C7}" srcId="{370E231C-EC51-4E81-8C4B-8F545D89B646}" destId="{71B8E792-8CAA-422B-B911-34210F2D82C8}" srcOrd="0" destOrd="0" parTransId="{709A2F73-DEEE-47F8-819E-BFE601E1CB26}" sibTransId="{F91127FB-6E7B-4C4B-82DA-16018B112AC6}"/>
    <dgm:cxn modelId="{6FAD746C-F76D-4FEB-9F28-AEA6319908A7}" type="presOf" srcId="{9A048B89-F2D6-4244-9BCD-F240DB5274F9}" destId="{85561C39-6D11-4701-8DC5-2364BE564C6B}" srcOrd="0" destOrd="0" presId="urn:microsoft.com/office/officeart/2005/8/layout/target3"/>
    <dgm:cxn modelId="{CACFB383-90E0-49BE-93B9-F189C062DB05}" srcId="{370E231C-EC51-4E81-8C4B-8F545D89B646}" destId="{EABF9FB2-8637-4E10-98E3-DAE5589A1186}" srcOrd="2" destOrd="0" parTransId="{5A35EF2B-1530-4649-818B-DF6FB758C0E2}" sibTransId="{E6BC36DD-A0B0-4D36-8BBF-6A7E1412D149}"/>
    <dgm:cxn modelId="{4566F81A-7326-470A-B14F-145A0281A4F9}" type="presParOf" srcId="{088548C3-870D-487A-ADE8-41C4486B5A50}" destId="{CBB10AD2-DF22-4874-A74E-FBBAAFFF0F1E}" srcOrd="0" destOrd="0" presId="urn:microsoft.com/office/officeart/2005/8/layout/target3"/>
    <dgm:cxn modelId="{D92422CE-BF5E-4D5F-B34A-658741B75934}" type="presParOf" srcId="{088548C3-870D-487A-ADE8-41C4486B5A50}" destId="{EC5D040B-69B4-4742-99E7-007B12246908}" srcOrd="1" destOrd="0" presId="urn:microsoft.com/office/officeart/2005/8/layout/target3"/>
    <dgm:cxn modelId="{E85EDB94-4D59-41A5-8B98-63A1E9B8E8D0}" type="presParOf" srcId="{088548C3-870D-487A-ADE8-41C4486B5A50}" destId="{5E602F0B-8217-406F-8559-7D0206747DBD}" srcOrd="2" destOrd="0" presId="urn:microsoft.com/office/officeart/2005/8/layout/target3"/>
    <dgm:cxn modelId="{4DDB1608-F3A9-4A40-A8D8-BEC2F4FF7077}" type="presParOf" srcId="{088548C3-870D-487A-ADE8-41C4486B5A50}" destId="{1B025604-A5B7-49A9-AD8F-DD4667C5E8FA}" srcOrd="3" destOrd="0" presId="urn:microsoft.com/office/officeart/2005/8/layout/target3"/>
    <dgm:cxn modelId="{B85FFC9C-0968-45E3-A04B-F4C1AAB3E2AF}" type="presParOf" srcId="{088548C3-870D-487A-ADE8-41C4486B5A50}" destId="{B24F81F9-0E78-4014-B1EE-4C4CC5B98F4D}" srcOrd="4" destOrd="0" presId="urn:microsoft.com/office/officeart/2005/8/layout/target3"/>
    <dgm:cxn modelId="{05AD9A44-DB6E-44B3-9E26-164B57653027}" type="presParOf" srcId="{088548C3-870D-487A-ADE8-41C4486B5A50}" destId="{85561C39-6D11-4701-8DC5-2364BE564C6B}" srcOrd="5" destOrd="0" presId="urn:microsoft.com/office/officeart/2005/8/layout/target3"/>
    <dgm:cxn modelId="{CC68E0EF-532A-4E6E-AEC0-B42998C6E3AD}" type="presParOf" srcId="{088548C3-870D-487A-ADE8-41C4486B5A50}" destId="{E17BDAD3-5768-4B7F-AAB9-A4921420508C}" srcOrd="6" destOrd="0" presId="urn:microsoft.com/office/officeart/2005/8/layout/target3"/>
    <dgm:cxn modelId="{73B2EC0A-B201-4F69-BF3E-D5D6E6463ACD}" type="presParOf" srcId="{088548C3-870D-487A-ADE8-41C4486B5A50}" destId="{519AA8AD-7625-4D84-A727-33710F00FB14}" srcOrd="7" destOrd="0" presId="urn:microsoft.com/office/officeart/2005/8/layout/target3"/>
    <dgm:cxn modelId="{DBA147F8-62E8-46E3-A98E-820F9C9EEF7F}" type="presParOf" srcId="{088548C3-870D-487A-ADE8-41C4486B5A50}" destId="{4AE89124-1B24-4076-AF51-698F1CA926FD}" srcOrd="8" destOrd="0" presId="urn:microsoft.com/office/officeart/2005/8/layout/target3"/>
    <dgm:cxn modelId="{3DD77008-99AE-4448-A94E-233A3240B3F5}" type="presParOf" srcId="{088548C3-870D-487A-ADE8-41C4486B5A50}" destId="{C7DE5EE7-6996-4936-9653-76FCCA062F59}" srcOrd="9" destOrd="0" presId="urn:microsoft.com/office/officeart/2005/8/layout/target3"/>
    <dgm:cxn modelId="{6219384D-69E6-4B27-A6A2-FF0F34A480D3}" type="presParOf" srcId="{088548C3-870D-487A-ADE8-41C4486B5A50}" destId="{B27CC482-9DFE-4265-9379-042A93700397}" srcOrd="10" destOrd="0" presId="urn:microsoft.com/office/officeart/2005/8/layout/target3"/>
    <dgm:cxn modelId="{746E21E7-3BE8-4FFC-8D4E-1831411F21FE}" type="presParOf" srcId="{088548C3-870D-487A-ADE8-41C4486B5A50}" destId="{F373299A-48B9-4F65-B708-9F129CD87C9F}"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9E3571F-6014-4835-AAEA-F81DE4A27F14}"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41C39746-F4F1-4311-A885-79C7B2855FB5}">
      <dgm:prSet/>
      <dgm:spPr/>
      <dgm:t>
        <a:bodyPr/>
        <a:lstStyle/>
        <a:p>
          <a:pPr rtl="0"/>
          <a:r>
            <a:rPr lang="en-GB" b="0" i="0" dirty="0" smtClean="0"/>
            <a:t>ICDL WILL IMPROVE COMMUNICATION AND COLLABORATION</a:t>
          </a:r>
          <a:endParaRPr lang="en-IE" dirty="0"/>
        </a:p>
      </dgm:t>
    </dgm:pt>
    <dgm:pt modelId="{5F69F039-EEE2-4938-A1DC-472937E612C9}" type="parTrans" cxnId="{CACC323F-8BCC-4BA6-9270-A05D274A710F}">
      <dgm:prSet/>
      <dgm:spPr/>
      <dgm:t>
        <a:bodyPr/>
        <a:lstStyle/>
        <a:p>
          <a:endParaRPr lang="en-US"/>
        </a:p>
      </dgm:t>
    </dgm:pt>
    <dgm:pt modelId="{6AE297B1-189F-4451-82FA-B8779AFE491C}" type="sibTrans" cxnId="{CACC323F-8BCC-4BA6-9270-A05D274A710F}">
      <dgm:prSet/>
      <dgm:spPr/>
      <dgm:t>
        <a:bodyPr/>
        <a:lstStyle/>
        <a:p>
          <a:endParaRPr lang="en-US"/>
        </a:p>
      </dgm:t>
    </dgm:pt>
    <dgm:pt modelId="{41714C10-AA7F-4844-9A80-0555B241CAB0}">
      <dgm:prSet/>
      <dgm:spPr/>
      <dgm:t>
        <a:bodyPr/>
        <a:lstStyle/>
        <a:p>
          <a:pPr rtl="0"/>
          <a:r>
            <a:rPr lang="en-GB" b="0" i="0" smtClean="0"/>
            <a:t>· Use technology to share tasks and work on group assignments and projects</a:t>
          </a:r>
          <a:endParaRPr lang="en-IE"/>
        </a:p>
      </dgm:t>
    </dgm:pt>
    <dgm:pt modelId="{8F79E945-52E8-48F2-9F12-CC2132144083}" type="parTrans" cxnId="{550863C7-824B-4796-927F-9F12664B83E6}">
      <dgm:prSet/>
      <dgm:spPr/>
      <dgm:t>
        <a:bodyPr/>
        <a:lstStyle/>
        <a:p>
          <a:endParaRPr lang="en-US"/>
        </a:p>
      </dgm:t>
    </dgm:pt>
    <dgm:pt modelId="{7D7B73B4-5E7C-47FF-9B87-0F2DAB6B2938}" type="sibTrans" cxnId="{550863C7-824B-4796-927F-9F12664B83E6}">
      <dgm:prSet/>
      <dgm:spPr/>
      <dgm:t>
        <a:bodyPr/>
        <a:lstStyle/>
        <a:p>
          <a:endParaRPr lang="en-US"/>
        </a:p>
      </dgm:t>
    </dgm:pt>
    <dgm:pt modelId="{E6EA42F7-F40B-4C3C-BCC3-A49F94591641}">
      <dgm:prSet/>
      <dgm:spPr/>
      <dgm:t>
        <a:bodyPr/>
        <a:lstStyle/>
        <a:p>
          <a:pPr rtl="0"/>
          <a:r>
            <a:rPr lang="en-GB" b="0" i="0" smtClean="0"/>
            <a:t>· Use email, instant messaging, and blogs to communicate with teachers and other students</a:t>
          </a:r>
          <a:endParaRPr lang="en-IE"/>
        </a:p>
      </dgm:t>
    </dgm:pt>
    <dgm:pt modelId="{5BC69563-5995-490B-A192-96C63321BFB0}" type="parTrans" cxnId="{07B38E1A-0D54-4B6C-A292-A88E9D41E2A2}">
      <dgm:prSet/>
      <dgm:spPr/>
      <dgm:t>
        <a:bodyPr/>
        <a:lstStyle/>
        <a:p>
          <a:endParaRPr lang="en-US"/>
        </a:p>
      </dgm:t>
    </dgm:pt>
    <dgm:pt modelId="{E989B704-A7E6-4FA8-9DBB-DE9B5CB3984C}" type="sibTrans" cxnId="{07B38E1A-0D54-4B6C-A292-A88E9D41E2A2}">
      <dgm:prSet/>
      <dgm:spPr/>
      <dgm:t>
        <a:bodyPr/>
        <a:lstStyle/>
        <a:p>
          <a:endParaRPr lang="en-US"/>
        </a:p>
      </dgm:t>
    </dgm:pt>
    <dgm:pt modelId="{5CB4199D-7B87-41FC-9AFC-CCBAC3A5A823}">
      <dgm:prSet/>
      <dgm:spPr/>
      <dgm:t>
        <a:bodyPr/>
        <a:lstStyle/>
        <a:p>
          <a:pPr rtl="0"/>
          <a:r>
            <a:rPr lang="en-GB" b="0" i="0" dirty="0" smtClean="0"/>
            <a:t>· Join virtual communities on topics of interest to their course of study</a:t>
          </a:r>
          <a:endParaRPr lang="en-IE" dirty="0"/>
        </a:p>
      </dgm:t>
    </dgm:pt>
    <dgm:pt modelId="{344F5012-18FA-4C6D-BF57-0B1F3C9B7186}" type="parTrans" cxnId="{498298DC-8534-4F87-842A-6BF835D4BB7A}">
      <dgm:prSet/>
      <dgm:spPr/>
      <dgm:t>
        <a:bodyPr/>
        <a:lstStyle/>
        <a:p>
          <a:endParaRPr lang="en-US"/>
        </a:p>
      </dgm:t>
    </dgm:pt>
    <dgm:pt modelId="{D6423279-5F2B-4CAF-B086-C2014420DDB5}" type="sibTrans" cxnId="{498298DC-8534-4F87-842A-6BF835D4BB7A}">
      <dgm:prSet/>
      <dgm:spPr/>
      <dgm:t>
        <a:bodyPr/>
        <a:lstStyle/>
        <a:p>
          <a:endParaRPr lang="en-US"/>
        </a:p>
      </dgm:t>
    </dgm:pt>
    <dgm:pt modelId="{9A496783-9965-4850-9DD1-249C87FAE699}" type="pres">
      <dgm:prSet presAssocID="{69E3571F-6014-4835-AAEA-F81DE4A27F14}" presName="Name0" presStyleCnt="0">
        <dgm:presLayoutVars>
          <dgm:chMax val="7"/>
          <dgm:dir/>
          <dgm:animLvl val="lvl"/>
          <dgm:resizeHandles val="exact"/>
        </dgm:presLayoutVars>
      </dgm:prSet>
      <dgm:spPr/>
      <dgm:t>
        <a:bodyPr/>
        <a:lstStyle/>
        <a:p>
          <a:endParaRPr lang="en-US"/>
        </a:p>
      </dgm:t>
    </dgm:pt>
    <dgm:pt modelId="{C84A3F10-B88D-4E9C-8284-ABCCD8821F0F}" type="pres">
      <dgm:prSet presAssocID="{41C39746-F4F1-4311-A885-79C7B2855FB5}" presName="circle1" presStyleLbl="node1" presStyleIdx="0" presStyleCnt="4"/>
      <dgm:spPr/>
    </dgm:pt>
    <dgm:pt modelId="{2E08365E-480E-4356-9B97-91DD47E3047A}" type="pres">
      <dgm:prSet presAssocID="{41C39746-F4F1-4311-A885-79C7B2855FB5}" presName="space" presStyleCnt="0"/>
      <dgm:spPr/>
    </dgm:pt>
    <dgm:pt modelId="{87EAAB04-370A-4A03-86E1-500E3F72F955}" type="pres">
      <dgm:prSet presAssocID="{41C39746-F4F1-4311-A885-79C7B2855FB5}" presName="rect1" presStyleLbl="alignAcc1" presStyleIdx="0" presStyleCnt="4"/>
      <dgm:spPr/>
      <dgm:t>
        <a:bodyPr/>
        <a:lstStyle/>
        <a:p>
          <a:endParaRPr lang="en-US"/>
        </a:p>
      </dgm:t>
    </dgm:pt>
    <dgm:pt modelId="{DD5A8059-DFB0-43C2-81D2-15F4FBFF5D92}" type="pres">
      <dgm:prSet presAssocID="{41714C10-AA7F-4844-9A80-0555B241CAB0}" presName="vertSpace2" presStyleLbl="node1" presStyleIdx="0" presStyleCnt="4"/>
      <dgm:spPr/>
    </dgm:pt>
    <dgm:pt modelId="{2DF4B2DD-7AC0-40AE-9F00-C7C15FD48985}" type="pres">
      <dgm:prSet presAssocID="{41714C10-AA7F-4844-9A80-0555B241CAB0}" presName="circle2" presStyleLbl="node1" presStyleIdx="1" presStyleCnt="4"/>
      <dgm:spPr/>
    </dgm:pt>
    <dgm:pt modelId="{447B41B0-AED0-48C9-9F10-E631A580B01B}" type="pres">
      <dgm:prSet presAssocID="{41714C10-AA7F-4844-9A80-0555B241CAB0}" presName="rect2" presStyleLbl="alignAcc1" presStyleIdx="1" presStyleCnt="4"/>
      <dgm:spPr/>
      <dgm:t>
        <a:bodyPr/>
        <a:lstStyle/>
        <a:p>
          <a:endParaRPr lang="en-US"/>
        </a:p>
      </dgm:t>
    </dgm:pt>
    <dgm:pt modelId="{5E1782D1-813B-4465-B9DA-059B31A107B2}" type="pres">
      <dgm:prSet presAssocID="{E6EA42F7-F40B-4C3C-BCC3-A49F94591641}" presName="vertSpace3" presStyleLbl="node1" presStyleIdx="1" presStyleCnt="4"/>
      <dgm:spPr/>
    </dgm:pt>
    <dgm:pt modelId="{D0519828-CF78-40DD-BE01-1415B561E601}" type="pres">
      <dgm:prSet presAssocID="{E6EA42F7-F40B-4C3C-BCC3-A49F94591641}" presName="circle3" presStyleLbl="node1" presStyleIdx="2" presStyleCnt="4"/>
      <dgm:spPr/>
    </dgm:pt>
    <dgm:pt modelId="{EDA258C9-037C-4BD3-A2EC-105F054E1F66}" type="pres">
      <dgm:prSet presAssocID="{E6EA42F7-F40B-4C3C-BCC3-A49F94591641}" presName="rect3" presStyleLbl="alignAcc1" presStyleIdx="2" presStyleCnt="4"/>
      <dgm:spPr/>
      <dgm:t>
        <a:bodyPr/>
        <a:lstStyle/>
        <a:p>
          <a:endParaRPr lang="en-US"/>
        </a:p>
      </dgm:t>
    </dgm:pt>
    <dgm:pt modelId="{C40C319E-AD17-4D8D-8EEE-AB07ECB0F510}" type="pres">
      <dgm:prSet presAssocID="{5CB4199D-7B87-41FC-9AFC-CCBAC3A5A823}" presName="vertSpace4" presStyleLbl="node1" presStyleIdx="2" presStyleCnt="4"/>
      <dgm:spPr/>
    </dgm:pt>
    <dgm:pt modelId="{7D7CDB60-801C-4DBD-8CB8-230DBFA9A9DB}" type="pres">
      <dgm:prSet presAssocID="{5CB4199D-7B87-41FC-9AFC-CCBAC3A5A823}" presName="circle4" presStyleLbl="node1" presStyleIdx="3" presStyleCnt="4"/>
      <dgm:spPr/>
    </dgm:pt>
    <dgm:pt modelId="{3B385CC8-CB5D-4342-97F5-0A652973301E}" type="pres">
      <dgm:prSet presAssocID="{5CB4199D-7B87-41FC-9AFC-CCBAC3A5A823}" presName="rect4" presStyleLbl="alignAcc1" presStyleIdx="3" presStyleCnt="4"/>
      <dgm:spPr/>
      <dgm:t>
        <a:bodyPr/>
        <a:lstStyle/>
        <a:p>
          <a:endParaRPr lang="en-US"/>
        </a:p>
      </dgm:t>
    </dgm:pt>
    <dgm:pt modelId="{EE22A90C-6804-4A8A-9FC6-95E9D4D02D40}" type="pres">
      <dgm:prSet presAssocID="{41C39746-F4F1-4311-A885-79C7B2855FB5}" presName="rect1ParTxNoCh" presStyleLbl="alignAcc1" presStyleIdx="3" presStyleCnt="4">
        <dgm:presLayoutVars>
          <dgm:chMax val="1"/>
          <dgm:bulletEnabled val="1"/>
        </dgm:presLayoutVars>
      </dgm:prSet>
      <dgm:spPr/>
      <dgm:t>
        <a:bodyPr/>
        <a:lstStyle/>
        <a:p>
          <a:endParaRPr lang="en-US"/>
        </a:p>
      </dgm:t>
    </dgm:pt>
    <dgm:pt modelId="{A01B56D4-721F-44E5-A925-62E497F6ECD7}" type="pres">
      <dgm:prSet presAssocID="{41714C10-AA7F-4844-9A80-0555B241CAB0}" presName="rect2ParTxNoCh" presStyleLbl="alignAcc1" presStyleIdx="3" presStyleCnt="4">
        <dgm:presLayoutVars>
          <dgm:chMax val="1"/>
          <dgm:bulletEnabled val="1"/>
        </dgm:presLayoutVars>
      </dgm:prSet>
      <dgm:spPr/>
      <dgm:t>
        <a:bodyPr/>
        <a:lstStyle/>
        <a:p>
          <a:endParaRPr lang="en-US"/>
        </a:p>
      </dgm:t>
    </dgm:pt>
    <dgm:pt modelId="{F7A06369-C296-40C6-BF5B-A439DA9731CF}" type="pres">
      <dgm:prSet presAssocID="{E6EA42F7-F40B-4C3C-BCC3-A49F94591641}" presName="rect3ParTxNoCh" presStyleLbl="alignAcc1" presStyleIdx="3" presStyleCnt="4">
        <dgm:presLayoutVars>
          <dgm:chMax val="1"/>
          <dgm:bulletEnabled val="1"/>
        </dgm:presLayoutVars>
      </dgm:prSet>
      <dgm:spPr/>
      <dgm:t>
        <a:bodyPr/>
        <a:lstStyle/>
        <a:p>
          <a:endParaRPr lang="en-US"/>
        </a:p>
      </dgm:t>
    </dgm:pt>
    <dgm:pt modelId="{EBEA51B0-3569-46B6-B653-8FD829223AAA}" type="pres">
      <dgm:prSet presAssocID="{5CB4199D-7B87-41FC-9AFC-CCBAC3A5A823}" presName="rect4ParTxNoCh" presStyleLbl="alignAcc1" presStyleIdx="3" presStyleCnt="4">
        <dgm:presLayoutVars>
          <dgm:chMax val="1"/>
          <dgm:bulletEnabled val="1"/>
        </dgm:presLayoutVars>
      </dgm:prSet>
      <dgm:spPr/>
      <dgm:t>
        <a:bodyPr/>
        <a:lstStyle/>
        <a:p>
          <a:endParaRPr lang="en-US"/>
        </a:p>
      </dgm:t>
    </dgm:pt>
  </dgm:ptLst>
  <dgm:cxnLst>
    <dgm:cxn modelId="{95902A63-ED0F-4229-973F-2A4FDF15690D}" type="presOf" srcId="{41714C10-AA7F-4844-9A80-0555B241CAB0}" destId="{A01B56D4-721F-44E5-A925-62E497F6ECD7}" srcOrd="1" destOrd="0" presId="urn:microsoft.com/office/officeart/2005/8/layout/target3"/>
    <dgm:cxn modelId="{D6EF625F-5B40-4C3F-A7B6-C8FB34DF6D01}" type="presOf" srcId="{69E3571F-6014-4835-AAEA-F81DE4A27F14}" destId="{9A496783-9965-4850-9DD1-249C87FAE699}" srcOrd="0" destOrd="0" presId="urn:microsoft.com/office/officeart/2005/8/layout/target3"/>
    <dgm:cxn modelId="{37FE3764-1213-44A2-A3DF-BAA3C77138D4}" type="presOf" srcId="{41C39746-F4F1-4311-A885-79C7B2855FB5}" destId="{87EAAB04-370A-4A03-86E1-500E3F72F955}" srcOrd="0" destOrd="0" presId="urn:microsoft.com/office/officeart/2005/8/layout/target3"/>
    <dgm:cxn modelId="{9DDDDC84-1BC4-4396-B0A9-D5115718B8FA}" type="presOf" srcId="{5CB4199D-7B87-41FC-9AFC-CCBAC3A5A823}" destId="{3B385CC8-CB5D-4342-97F5-0A652973301E}" srcOrd="0" destOrd="0" presId="urn:microsoft.com/office/officeart/2005/8/layout/target3"/>
    <dgm:cxn modelId="{8DA09213-6667-4672-85A6-F193C95E8B9D}" type="presOf" srcId="{E6EA42F7-F40B-4C3C-BCC3-A49F94591641}" destId="{EDA258C9-037C-4BD3-A2EC-105F054E1F66}" srcOrd="0" destOrd="0" presId="urn:microsoft.com/office/officeart/2005/8/layout/target3"/>
    <dgm:cxn modelId="{4B17F3BF-27DF-4E62-846C-DD115C239E73}" type="presOf" srcId="{5CB4199D-7B87-41FC-9AFC-CCBAC3A5A823}" destId="{EBEA51B0-3569-46B6-B653-8FD829223AAA}" srcOrd="1" destOrd="0" presId="urn:microsoft.com/office/officeart/2005/8/layout/target3"/>
    <dgm:cxn modelId="{07B38E1A-0D54-4B6C-A292-A88E9D41E2A2}" srcId="{69E3571F-6014-4835-AAEA-F81DE4A27F14}" destId="{E6EA42F7-F40B-4C3C-BCC3-A49F94591641}" srcOrd="2" destOrd="0" parTransId="{5BC69563-5995-490B-A192-96C63321BFB0}" sibTransId="{E989B704-A7E6-4FA8-9DBB-DE9B5CB3984C}"/>
    <dgm:cxn modelId="{BB2ACAF7-FE60-4BDA-95DB-75B32C25168D}" type="presOf" srcId="{E6EA42F7-F40B-4C3C-BCC3-A49F94591641}" destId="{F7A06369-C296-40C6-BF5B-A439DA9731CF}" srcOrd="1" destOrd="0" presId="urn:microsoft.com/office/officeart/2005/8/layout/target3"/>
    <dgm:cxn modelId="{CACC323F-8BCC-4BA6-9270-A05D274A710F}" srcId="{69E3571F-6014-4835-AAEA-F81DE4A27F14}" destId="{41C39746-F4F1-4311-A885-79C7B2855FB5}" srcOrd="0" destOrd="0" parTransId="{5F69F039-EEE2-4938-A1DC-472937E612C9}" sibTransId="{6AE297B1-189F-4451-82FA-B8779AFE491C}"/>
    <dgm:cxn modelId="{D92CCD10-5DA7-4ACE-AD10-6AECDA953D5A}" type="presOf" srcId="{41714C10-AA7F-4844-9A80-0555B241CAB0}" destId="{447B41B0-AED0-48C9-9F10-E631A580B01B}" srcOrd="0" destOrd="0" presId="urn:microsoft.com/office/officeart/2005/8/layout/target3"/>
    <dgm:cxn modelId="{498298DC-8534-4F87-842A-6BF835D4BB7A}" srcId="{69E3571F-6014-4835-AAEA-F81DE4A27F14}" destId="{5CB4199D-7B87-41FC-9AFC-CCBAC3A5A823}" srcOrd="3" destOrd="0" parTransId="{344F5012-18FA-4C6D-BF57-0B1F3C9B7186}" sibTransId="{D6423279-5F2B-4CAF-B086-C2014420DDB5}"/>
    <dgm:cxn modelId="{D08983A7-19F0-4AD3-926F-2B73927AD8EC}" type="presOf" srcId="{41C39746-F4F1-4311-A885-79C7B2855FB5}" destId="{EE22A90C-6804-4A8A-9FC6-95E9D4D02D40}" srcOrd="1" destOrd="0" presId="urn:microsoft.com/office/officeart/2005/8/layout/target3"/>
    <dgm:cxn modelId="{550863C7-824B-4796-927F-9F12664B83E6}" srcId="{69E3571F-6014-4835-AAEA-F81DE4A27F14}" destId="{41714C10-AA7F-4844-9A80-0555B241CAB0}" srcOrd="1" destOrd="0" parTransId="{8F79E945-52E8-48F2-9F12-CC2132144083}" sibTransId="{7D7B73B4-5E7C-47FF-9B87-0F2DAB6B2938}"/>
    <dgm:cxn modelId="{EDB58F61-1DA8-40CA-B2AC-5D65AA54C4D7}" type="presParOf" srcId="{9A496783-9965-4850-9DD1-249C87FAE699}" destId="{C84A3F10-B88D-4E9C-8284-ABCCD8821F0F}" srcOrd="0" destOrd="0" presId="urn:microsoft.com/office/officeart/2005/8/layout/target3"/>
    <dgm:cxn modelId="{D231FE7A-A0A1-4B00-BF85-60998CA61629}" type="presParOf" srcId="{9A496783-9965-4850-9DD1-249C87FAE699}" destId="{2E08365E-480E-4356-9B97-91DD47E3047A}" srcOrd="1" destOrd="0" presId="urn:microsoft.com/office/officeart/2005/8/layout/target3"/>
    <dgm:cxn modelId="{D736F864-25CA-48EE-A1A9-828B68C1D7A0}" type="presParOf" srcId="{9A496783-9965-4850-9DD1-249C87FAE699}" destId="{87EAAB04-370A-4A03-86E1-500E3F72F955}" srcOrd="2" destOrd="0" presId="urn:microsoft.com/office/officeart/2005/8/layout/target3"/>
    <dgm:cxn modelId="{7162F5FB-8E9B-4148-BC0E-F157FC2CCD0A}" type="presParOf" srcId="{9A496783-9965-4850-9DD1-249C87FAE699}" destId="{DD5A8059-DFB0-43C2-81D2-15F4FBFF5D92}" srcOrd="3" destOrd="0" presId="urn:microsoft.com/office/officeart/2005/8/layout/target3"/>
    <dgm:cxn modelId="{B762EEF9-17C3-4FFD-B191-E113F4D27E40}" type="presParOf" srcId="{9A496783-9965-4850-9DD1-249C87FAE699}" destId="{2DF4B2DD-7AC0-40AE-9F00-C7C15FD48985}" srcOrd="4" destOrd="0" presId="urn:microsoft.com/office/officeart/2005/8/layout/target3"/>
    <dgm:cxn modelId="{D42B9E3B-AE08-40BF-9E89-C08B50DAE53D}" type="presParOf" srcId="{9A496783-9965-4850-9DD1-249C87FAE699}" destId="{447B41B0-AED0-48C9-9F10-E631A580B01B}" srcOrd="5" destOrd="0" presId="urn:microsoft.com/office/officeart/2005/8/layout/target3"/>
    <dgm:cxn modelId="{CB7287D8-A8FC-4515-85EF-30B6B3AE04B3}" type="presParOf" srcId="{9A496783-9965-4850-9DD1-249C87FAE699}" destId="{5E1782D1-813B-4465-B9DA-059B31A107B2}" srcOrd="6" destOrd="0" presId="urn:microsoft.com/office/officeart/2005/8/layout/target3"/>
    <dgm:cxn modelId="{7AFED624-5804-4CD7-80E1-205FC5A9EFB2}" type="presParOf" srcId="{9A496783-9965-4850-9DD1-249C87FAE699}" destId="{D0519828-CF78-40DD-BE01-1415B561E601}" srcOrd="7" destOrd="0" presId="urn:microsoft.com/office/officeart/2005/8/layout/target3"/>
    <dgm:cxn modelId="{CEF48FFE-58E7-4A16-BD17-75FA3F82F7D1}" type="presParOf" srcId="{9A496783-9965-4850-9DD1-249C87FAE699}" destId="{EDA258C9-037C-4BD3-A2EC-105F054E1F66}" srcOrd="8" destOrd="0" presId="urn:microsoft.com/office/officeart/2005/8/layout/target3"/>
    <dgm:cxn modelId="{0A53068B-BB7C-4A90-93B5-7F20BDEB8957}" type="presParOf" srcId="{9A496783-9965-4850-9DD1-249C87FAE699}" destId="{C40C319E-AD17-4D8D-8EEE-AB07ECB0F510}" srcOrd="9" destOrd="0" presId="urn:microsoft.com/office/officeart/2005/8/layout/target3"/>
    <dgm:cxn modelId="{B8072A10-9C9D-4365-8084-A8F565D8BB06}" type="presParOf" srcId="{9A496783-9965-4850-9DD1-249C87FAE699}" destId="{7D7CDB60-801C-4DBD-8CB8-230DBFA9A9DB}" srcOrd="10" destOrd="0" presId="urn:microsoft.com/office/officeart/2005/8/layout/target3"/>
    <dgm:cxn modelId="{846C9E2F-8616-468C-9130-7C0D1CAC827C}" type="presParOf" srcId="{9A496783-9965-4850-9DD1-249C87FAE699}" destId="{3B385CC8-CB5D-4342-97F5-0A652973301E}" srcOrd="11" destOrd="0" presId="urn:microsoft.com/office/officeart/2005/8/layout/target3"/>
    <dgm:cxn modelId="{A1249E32-0877-45D2-8758-57DDAD550934}" type="presParOf" srcId="{9A496783-9965-4850-9DD1-249C87FAE699}" destId="{EE22A90C-6804-4A8A-9FC6-95E9D4D02D40}" srcOrd="12" destOrd="0" presId="urn:microsoft.com/office/officeart/2005/8/layout/target3"/>
    <dgm:cxn modelId="{BB5FF2A9-8E0C-4BCC-9330-35CB6A48DDC5}" type="presParOf" srcId="{9A496783-9965-4850-9DD1-249C87FAE699}" destId="{A01B56D4-721F-44E5-A925-62E497F6ECD7}" srcOrd="13" destOrd="0" presId="urn:microsoft.com/office/officeart/2005/8/layout/target3"/>
    <dgm:cxn modelId="{8535DA1F-B9A1-4C8A-AAB3-8489B2B2A29D}" type="presParOf" srcId="{9A496783-9965-4850-9DD1-249C87FAE699}" destId="{F7A06369-C296-40C6-BF5B-A439DA9731CF}" srcOrd="14" destOrd="0" presId="urn:microsoft.com/office/officeart/2005/8/layout/target3"/>
    <dgm:cxn modelId="{6B3B341B-D95F-4786-902D-14BD698E9879}" type="presParOf" srcId="{9A496783-9965-4850-9DD1-249C87FAE699}" destId="{EBEA51B0-3569-46B6-B653-8FD829223AAA}"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710461D-A652-40FB-A883-583E472F1800}"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EC7FC892-16FA-448C-94A5-47D3CDE9A98E}">
      <dgm:prSet custT="1"/>
      <dgm:spPr/>
      <dgm:t>
        <a:bodyPr/>
        <a:lstStyle/>
        <a:p>
          <a:pPr rtl="0"/>
          <a:r>
            <a:rPr lang="en-GB" sz="1400" dirty="0" smtClean="0"/>
            <a:t>ICDL WILL FACILITATE ACCESS TO INFORMATION AND RESOURCES</a:t>
          </a:r>
          <a:endParaRPr lang="en-IE" sz="1400" dirty="0"/>
        </a:p>
      </dgm:t>
    </dgm:pt>
    <dgm:pt modelId="{6C8F42AC-2B55-4B9E-84EB-7D9138709BAA}" type="parTrans" cxnId="{FB80A30C-F6F6-4B8F-ACFF-B461696849A7}">
      <dgm:prSet/>
      <dgm:spPr/>
      <dgm:t>
        <a:bodyPr/>
        <a:lstStyle/>
        <a:p>
          <a:endParaRPr lang="en-US"/>
        </a:p>
      </dgm:t>
    </dgm:pt>
    <dgm:pt modelId="{62174F63-1809-40B0-9A68-BD211470B52F}" type="sibTrans" cxnId="{FB80A30C-F6F6-4B8F-ACFF-B461696849A7}">
      <dgm:prSet/>
      <dgm:spPr/>
      <dgm:t>
        <a:bodyPr/>
        <a:lstStyle/>
        <a:p>
          <a:endParaRPr lang="en-US"/>
        </a:p>
      </dgm:t>
    </dgm:pt>
    <dgm:pt modelId="{31FD6BFE-3E55-41B1-A510-F76D84A97A12}">
      <dgm:prSet custT="1"/>
      <dgm:spPr/>
      <dgm:t>
        <a:bodyPr/>
        <a:lstStyle/>
        <a:p>
          <a:pPr rtl="0"/>
          <a:r>
            <a:rPr lang="en-GB" sz="1400" dirty="0" smtClean="0"/>
            <a:t>· Access information on the Internet to supplement course work/study</a:t>
          </a:r>
          <a:endParaRPr lang="en-IE" sz="1400" dirty="0"/>
        </a:p>
      </dgm:t>
    </dgm:pt>
    <dgm:pt modelId="{E1573BC3-0D64-417C-8EB5-D3B8DD4BF3DC}" type="parTrans" cxnId="{7744B9E9-47D3-4594-8763-E4A2EB3ABCFB}">
      <dgm:prSet/>
      <dgm:spPr/>
      <dgm:t>
        <a:bodyPr/>
        <a:lstStyle/>
        <a:p>
          <a:endParaRPr lang="en-US"/>
        </a:p>
      </dgm:t>
    </dgm:pt>
    <dgm:pt modelId="{7F6DCC56-CA58-459F-82E4-0D3D7F3F6D7F}" type="sibTrans" cxnId="{7744B9E9-47D3-4594-8763-E4A2EB3ABCFB}">
      <dgm:prSet/>
      <dgm:spPr/>
      <dgm:t>
        <a:bodyPr/>
        <a:lstStyle/>
        <a:p>
          <a:endParaRPr lang="en-US"/>
        </a:p>
      </dgm:t>
    </dgm:pt>
    <dgm:pt modelId="{8E26A9EF-8A40-4C71-B22C-16D92A2711B5}">
      <dgm:prSet custT="1"/>
      <dgm:spPr/>
      <dgm:t>
        <a:bodyPr/>
        <a:lstStyle/>
        <a:p>
          <a:pPr rtl="0"/>
          <a:r>
            <a:rPr lang="en-GB" sz="1400" dirty="0" smtClean="0"/>
            <a:t>· Foster creativity in students by using interactive multimedia tools</a:t>
          </a:r>
          <a:endParaRPr lang="en-IE" sz="1400" dirty="0"/>
        </a:p>
      </dgm:t>
    </dgm:pt>
    <dgm:pt modelId="{C23EA5BF-7D18-404F-9BBD-39369C42576F}" type="parTrans" cxnId="{76059FAD-BFF3-4BE7-97F0-105A0F44F0E0}">
      <dgm:prSet/>
      <dgm:spPr/>
      <dgm:t>
        <a:bodyPr/>
        <a:lstStyle/>
        <a:p>
          <a:endParaRPr lang="en-US"/>
        </a:p>
      </dgm:t>
    </dgm:pt>
    <dgm:pt modelId="{BC1E7494-F947-42AC-AE9F-261E238739FE}" type="sibTrans" cxnId="{76059FAD-BFF3-4BE7-97F0-105A0F44F0E0}">
      <dgm:prSet/>
      <dgm:spPr/>
      <dgm:t>
        <a:bodyPr/>
        <a:lstStyle/>
        <a:p>
          <a:endParaRPr lang="en-US"/>
        </a:p>
      </dgm:t>
    </dgm:pt>
    <dgm:pt modelId="{B1970872-09E8-42DF-B392-E68117170548}">
      <dgm:prSet custT="1"/>
      <dgm:spPr/>
      <dgm:t>
        <a:bodyPr/>
        <a:lstStyle/>
        <a:p>
          <a:pPr rtl="0"/>
          <a:r>
            <a:rPr lang="en-GB" sz="1400" dirty="0" smtClean="0"/>
            <a:t>ICDL WILL INCREASE INDIVIDUALS’ CONFIDENCE, MOTIVATION, AND POTENTIAL FOR USING TECHNOLOGY</a:t>
          </a:r>
          <a:endParaRPr lang="en-IE" sz="1400" dirty="0"/>
        </a:p>
      </dgm:t>
    </dgm:pt>
    <dgm:pt modelId="{0DDF4583-2F1D-4157-9E25-635B73C955BC}" type="parTrans" cxnId="{365B5FB5-7012-48D4-8CA7-978CC1917769}">
      <dgm:prSet/>
      <dgm:spPr/>
      <dgm:t>
        <a:bodyPr/>
        <a:lstStyle/>
        <a:p>
          <a:endParaRPr lang="en-US"/>
        </a:p>
      </dgm:t>
    </dgm:pt>
    <dgm:pt modelId="{1CCA69A5-CAC1-46D9-B74E-BB1C964BF395}" type="sibTrans" cxnId="{365B5FB5-7012-48D4-8CA7-978CC1917769}">
      <dgm:prSet/>
      <dgm:spPr/>
      <dgm:t>
        <a:bodyPr/>
        <a:lstStyle/>
        <a:p>
          <a:endParaRPr lang="en-US"/>
        </a:p>
      </dgm:t>
    </dgm:pt>
    <dgm:pt modelId="{EEB7367E-9522-4254-919F-7C3D430367DF}">
      <dgm:prSet custT="1"/>
      <dgm:spPr/>
      <dgm:t>
        <a:bodyPr/>
        <a:lstStyle/>
        <a:p>
          <a:pPr rtl="0"/>
          <a:r>
            <a:rPr lang="en-GB" sz="1400" dirty="0" smtClean="0"/>
            <a:t>· Create professional-looking letters/reports/projects</a:t>
          </a:r>
          <a:endParaRPr lang="en-IE" sz="1400" dirty="0"/>
        </a:p>
      </dgm:t>
    </dgm:pt>
    <dgm:pt modelId="{96F31EF1-60F8-4632-A5F6-5535D0DEB347}" type="parTrans" cxnId="{B9418DA7-90A5-411E-B82A-1CDB30612314}">
      <dgm:prSet/>
      <dgm:spPr/>
      <dgm:t>
        <a:bodyPr/>
        <a:lstStyle/>
        <a:p>
          <a:endParaRPr lang="en-US"/>
        </a:p>
      </dgm:t>
    </dgm:pt>
    <dgm:pt modelId="{42DD651E-3C8B-4534-A151-BF9D79CF4604}" type="sibTrans" cxnId="{B9418DA7-90A5-411E-B82A-1CDB30612314}">
      <dgm:prSet/>
      <dgm:spPr/>
      <dgm:t>
        <a:bodyPr/>
        <a:lstStyle/>
        <a:p>
          <a:endParaRPr lang="en-US"/>
        </a:p>
      </dgm:t>
    </dgm:pt>
    <dgm:pt modelId="{E7F42D2A-3157-473E-8596-92AF11CCA2B0}">
      <dgm:prSet custT="1"/>
      <dgm:spPr/>
      <dgm:t>
        <a:bodyPr/>
        <a:lstStyle/>
        <a:p>
          <a:pPr rtl="0"/>
          <a:r>
            <a:rPr lang="en-GB" sz="1400" dirty="0" smtClean="0"/>
            <a:t>· Access news, information and entertainment</a:t>
          </a:r>
          <a:endParaRPr lang="en-IE" sz="1400" dirty="0"/>
        </a:p>
      </dgm:t>
    </dgm:pt>
    <dgm:pt modelId="{132F7D41-292C-4EDC-BEB2-A974F9787F26}" type="parTrans" cxnId="{7BD7C09F-7CCD-4BE2-AB23-CCCA6A4806F1}">
      <dgm:prSet/>
      <dgm:spPr/>
      <dgm:t>
        <a:bodyPr/>
        <a:lstStyle/>
        <a:p>
          <a:endParaRPr lang="en-US"/>
        </a:p>
      </dgm:t>
    </dgm:pt>
    <dgm:pt modelId="{44D82A03-2059-4BC5-B400-A448F905AEB3}" type="sibTrans" cxnId="{7BD7C09F-7CCD-4BE2-AB23-CCCA6A4806F1}">
      <dgm:prSet/>
      <dgm:spPr/>
      <dgm:t>
        <a:bodyPr/>
        <a:lstStyle/>
        <a:p>
          <a:endParaRPr lang="en-US"/>
        </a:p>
      </dgm:t>
    </dgm:pt>
    <dgm:pt modelId="{0EB86426-D155-409D-A753-2EC425DB1C7D}">
      <dgm:prSet custT="1"/>
      <dgm:spPr/>
      <dgm:t>
        <a:bodyPr/>
        <a:lstStyle/>
        <a:p>
          <a:pPr rtl="0"/>
          <a:r>
            <a:rPr lang="en-GB" sz="1400" dirty="0" smtClean="0"/>
            <a:t>ICDL WILL PROMOTE A POSITIVE ATTITUDE TOWARDS LIFELONG LEARNING</a:t>
          </a:r>
          <a:endParaRPr lang="en-IE" sz="1400" dirty="0"/>
        </a:p>
      </dgm:t>
    </dgm:pt>
    <dgm:pt modelId="{05C342CA-FE9D-46D4-A922-AACBD7EA36CF}" type="parTrans" cxnId="{B908401E-9CF7-444F-847E-D86FFBCD50D1}">
      <dgm:prSet/>
      <dgm:spPr/>
      <dgm:t>
        <a:bodyPr/>
        <a:lstStyle/>
        <a:p>
          <a:endParaRPr lang="en-US"/>
        </a:p>
      </dgm:t>
    </dgm:pt>
    <dgm:pt modelId="{A62D092E-651D-484B-A7D3-41567EDBCB0D}" type="sibTrans" cxnId="{B908401E-9CF7-444F-847E-D86FFBCD50D1}">
      <dgm:prSet/>
      <dgm:spPr/>
      <dgm:t>
        <a:bodyPr/>
        <a:lstStyle/>
        <a:p>
          <a:endParaRPr lang="en-US"/>
        </a:p>
      </dgm:t>
    </dgm:pt>
    <dgm:pt modelId="{C34971F7-25B0-4482-A1DE-6D003D3110AF}" type="pres">
      <dgm:prSet presAssocID="{5710461D-A652-40FB-A883-583E472F1800}" presName="Name0" presStyleCnt="0">
        <dgm:presLayoutVars>
          <dgm:dir/>
          <dgm:resizeHandles val="exact"/>
        </dgm:presLayoutVars>
      </dgm:prSet>
      <dgm:spPr/>
      <dgm:t>
        <a:bodyPr/>
        <a:lstStyle/>
        <a:p>
          <a:endParaRPr lang="en-US"/>
        </a:p>
      </dgm:t>
    </dgm:pt>
    <dgm:pt modelId="{A7ADEBA9-46D1-404C-B7BE-CB77E588D68C}" type="pres">
      <dgm:prSet presAssocID="{EC7FC892-16FA-448C-94A5-47D3CDE9A98E}" presName="node" presStyleLbl="node1" presStyleIdx="0" presStyleCnt="7">
        <dgm:presLayoutVars>
          <dgm:bulletEnabled val="1"/>
        </dgm:presLayoutVars>
      </dgm:prSet>
      <dgm:spPr/>
      <dgm:t>
        <a:bodyPr/>
        <a:lstStyle/>
        <a:p>
          <a:endParaRPr lang="en-US"/>
        </a:p>
      </dgm:t>
    </dgm:pt>
    <dgm:pt modelId="{216BF802-0A60-4A25-808E-2561E5F44DFC}" type="pres">
      <dgm:prSet presAssocID="{62174F63-1809-40B0-9A68-BD211470B52F}" presName="sibTrans" presStyleCnt="0"/>
      <dgm:spPr/>
    </dgm:pt>
    <dgm:pt modelId="{922AED9D-2813-428D-A4F2-937821D74F33}" type="pres">
      <dgm:prSet presAssocID="{31FD6BFE-3E55-41B1-A510-F76D84A97A12}" presName="node" presStyleLbl="node1" presStyleIdx="1" presStyleCnt="7">
        <dgm:presLayoutVars>
          <dgm:bulletEnabled val="1"/>
        </dgm:presLayoutVars>
      </dgm:prSet>
      <dgm:spPr/>
      <dgm:t>
        <a:bodyPr/>
        <a:lstStyle/>
        <a:p>
          <a:endParaRPr lang="en-US"/>
        </a:p>
      </dgm:t>
    </dgm:pt>
    <dgm:pt modelId="{19EC9A04-1B96-416C-BFB9-A9264567321E}" type="pres">
      <dgm:prSet presAssocID="{7F6DCC56-CA58-459F-82E4-0D3D7F3F6D7F}" presName="sibTrans" presStyleCnt="0"/>
      <dgm:spPr/>
    </dgm:pt>
    <dgm:pt modelId="{C1B6518C-DAAB-4207-B173-8896E916E0EF}" type="pres">
      <dgm:prSet presAssocID="{8E26A9EF-8A40-4C71-B22C-16D92A2711B5}" presName="node" presStyleLbl="node1" presStyleIdx="2" presStyleCnt="7">
        <dgm:presLayoutVars>
          <dgm:bulletEnabled val="1"/>
        </dgm:presLayoutVars>
      </dgm:prSet>
      <dgm:spPr/>
      <dgm:t>
        <a:bodyPr/>
        <a:lstStyle/>
        <a:p>
          <a:endParaRPr lang="en-US"/>
        </a:p>
      </dgm:t>
    </dgm:pt>
    <dgm:pt modelId="{B1DC73E6-DD71-448F-AB00-F820975E9902}" type="pres">
      <dgm:prSet presAssocID="{BC1E7494-F947-42AC-AE9F-261E238739FE}" presName="sibTrans" presStyleCnt="0"/>
      <dgm:spPr/>
    </dgm:pt>
    <dgm:pt modelId="{679E8230-AAD2-407E-88B8-77C2AD8ED2CF}" type="pres">
      <dgm:prSet presAssocID="{B1970872-09E8-42DF-B392-E68117170548}" presName="node" presStyleLbl="node1" presStyleIdx="3" presStyleCnt="7">
        <dgm:presLayoutVars>
          <dgm:bulletEnabled val="1"/>
        </dgm:presLayoutVars>
      </dgm:prSet>
      <dgm:spPr/>
      <dgm:t>
        <a:bodyPr/>
        <a:lstStyle/>
        <a:p>
          <a:endParaRPr lang="en-US"/>
        </a:p>
      </dgm:t>
    </dgm:pt>
    <dgm:pt modelId="{77EC31FF-012A-4AFB-ABE0-907366E2BF62}" type="pres">
      <dgm:prSet presAssocID="{1CCA69A5-CAC1-46D9-B74E-BB1C964BF395}" presName="sibTrans" presStyleCnt="0"/>
      <dgm:spPr/>
    </dgm:pt>
    <dgm:pt modelId="{30D1D062-DF6E-48A5-BB09-FCE52C5E793C}" type="pres">
      <dgm:prSet presAssocID="{EEB7367E-9522-4254-919F-7C3D430367DF}" presName="node" presStyleLbl="node1" presStyleIdx="4" presStyleCnt="7">
        <dgm:presLayoutVars>
          <dgm:bulletEnabled val="1"/>
        </dgm:presLayoutVars>
      </dgm:prSet>
      <dgm:spPr/>
      <dgm:t>
        <a:bodyPr/>
        <a:lstStyle/>
        <a:p>
          <a:endParaRPr lang="en-US"/>
        </a:p>
      </dgm:t>
    </dgm:pt>
    <dgm:pt modelId="{AE3CFD11-4CF5-4199-8093-5BCB01D41BFE}" type="pres">
      <dgm:prSet presAssocID="{42DD651E-3C8B-4534-A151-BF9D79CF4604}" presName="sibTrans" presStyleCnt="0"/>
      <dgm:spPr/>
    </dgm:pt>
    <dgm:pt modelId="{A3DAE9ED-0AA7-4DBD-BF86-299AB1958CB4}" type="pres">
      <dgm:prSet presAssocID="{E7F42D2A-3157-473E-8596-92AF11CCA2B0}" presName="node" presStyleLbl="node1" presStyleIdx="5" presStyleCnt="7">
        <dgm:presLayoutVars>
          <dgm:bulletEnabled val="1"/>
        </dgm:presLayoutVars>
      </dgm:prSet>
      <dgm:spPr/>
      <dgm:t>
        <a:bodyPr/>
        <a:lstStyle/>
        <a:p>
          <a:endParaRPr lang="en-US"/>
        </a:p>
      </dgm:t>
    </dgm:pt>
    <dgm:pt modelId="{94D27436-58A6-45A5-85ED-2D2A79DDA66E}" type="pres">
      <dgm:prSet presAssocID="{44D82A03-2059-4BC5-B400-A448F905AEB3}" presName="sibTrans" presStyleCnt="0"/>
      <dgm:spPr/>
    </dgm:pt>
    <dgm:pt modelId="{E517276B-773D-4283-9F18-BBDFF6343E03}" type="pres">
      <dgm:prSet presAssocID="{0EB86426-D155-409D-A753-2EC425DB1C7D}" presName="node" presStyleLbl="node1" presStyleIdx="6" presStyleCnt="7">
        <dgm:presLayoutVars>
          <dgm:bulletEnabled val="1"/>
        </dgm:presLayoutVars>
      </dgm:prSet>
      <dgm:spPr/>
      <dgm:t>
        <a:bodyPr/>
        <a:lstStyle/>
        <a:p>
          <a:endParaRPr lang="en-US"/>
        </a:p>
      </dgm:t>
    </dgm:pt>
  </dgm:ptLst>
  <dgm:cxnLst>
    <dgm:cxn modelId="{7744B9E9-47D3-4594-8763-E4A2EB3ABCFB}" srcId="{5710461D-A652-40FB-A883-583E472F1800}" destId="{31FD6BFE-3E55-41B1-A510-F76D84A97A12}" srcOrd="1" destOrd="0" parTransId="{E1573BC3-0D64-417C-8EB5-D3B8DD4BF3DC}" sibTransId="{7F6DCC56-CA58-459F-82E4-0D3D7F3F6D7F}"/>
    <dgm:cxn modelId="{87C30891-AA33-42CD-A2C1-533254247A6E}" type="presOf" srcId="{0EB86426-D155-409D-A753-2EC425DB1C7D}" destId="{E517276B-773D-4283-9F18-BBDFF6343E03}" srcOrd="0" destOrd="0" presId="urn:microsoft.com/office/officeart/2005/8/layout/hList6"/>
    <dgm:cxn modelId="{C1F4AF3C-294D-4B5B-84DF-17B1A4912EC3}" type="presOf" srcId="{EEB7367E-9522-4254-919F-7C3D430367DF}" destId="{30D1D062-DF6E-48A5-BB09-FCE52C5E793C}" srcOrd="0" destOrd="0" presId="urn:microsoft.com/office/officeart/2005/8/layout/hList6"/>
    <dgm:cxn modelId="{B908401E-9CF7-444F-847E-D86FFBCD50D1}" srcId="{5710461D-A652-40FB-A883-583E472F1800}" destId="{0EB86426-D155-409D-A753-2EC425DB1C7D}" srcOrd="6" destOrd="0" parTransId="{05C342CA-FE9D-46D4-A922-AACBD7EA36CF}" sibTransId="{A62D092E-651D-484B-A7D3-41567EDBCB0D}"/>
    <dgm:cxn modelId="{D7138311-81EA-462A-B914-3AC9F6B4AC1B}" type="presOf" srcId="{E7F42D2A-3157-473E-8596-92AF11CCA2B0}" destId="{A3DAE9ED-0AA7-4DBD-BF86-299AB1958CB4}" srcOrd="0" destOrd="0" presId="urn:microsoft.com/office/officeart/2005/8/layout/hList6"/>
    <dgm:cxn modelId="{756021C1-C3F3-4C5D-B84C-70565E09425C}" type="presOf" srcId="{8E26A9EF-8A40-4C71-B22C-16D92A2711B5}" destId="{C1B6518C-DAAB-4207-B173-8896E916E0EF}" srcOrd="0" destOrd="0" presId="urn:microsoft.com/office/officeart/2005/8/layout/hList6"/>
    <dgm:cxn modelId="{76059FAD-BFF3-4BE7-97F0-105A0F44F0E0}" srcId="{5710461D-A652-40FB-A883-583E472F1800}" destId="{8E26A9EF-8A40-4C71-B22C-16D92A2711B5}" srcOrd="2" destOrd="0" parTransId="{C23EA5BF-7D18-404F-9BBD-39369C42576F}" sibTransId="{BC1E7494-F947-42AC-AE9F-261E238739FE}"/>
    <dgm:cxn modelId="{365B5FB5-7012-48D4-8CA7-978CC1917769}" srcId="{5710461D-A652-40FB-A883-583E472F1800}" destId="{B1970872-09E8-42DF-B392-E68117170548}" srcOrd="3" destOrd="0" parTransId="{0DDF4583-2F1D-4157-9E25-635B73C955BC}" sibTransId="{1CCA69A5-CAC1-46D9-B74E-BB1C964BF395}"/>
    <dgm:cxn modelId="{4F718CB2-2318-4EEE-BD9E-340D60DEAAF0}" type="presOf" srcId="{B1970872-09E8-42DF-B392-E68117170548}" destId="{679E8230-AAD2-407E-88B8-77C2AD8ED2CF}" srcOrd="0" destOrd="0" presId="urn:microsoft.com/office/officeart/2005/8/layout/hList6"/>
    <dgm:cxn modelId="{DECFDA4A-9A97-490F-A109-8EE695E5741C}" type="presOf" srcId="{EC7FC892-16FA-448C-94A5-47D3CDE9A98E}" destId="{A7ADEBA9-46D1-404C-B7BE-CB77E588D68C}" srcOrd="0" destOrd="0" presId="urn:microsoft.com/office/officeart/2005/8/layout/hList6"/>
    <dgm:cxn modelId="{3E80FAFF-7F2A-4790-AD6E-435BA348657A}" type="presOf" srcId="{31FD6BFE-3E55-41B1-A510-F76D84A97A12}" destId="{922AED9D-2813-428D-A4F2-937821D74F33}" srcOrd="0" destOrd="0" presId="urn:microsoft.com/office/officeart/2005/8/layout/hList6"/>
    <dgm:cxn modelId="{915F7B1F-E726-4A56-BBB0-52B373C1AD34}" type="presOf" srcId="{5710461D-A652-40FB-A883-583E472F1800}" destId="{C34971F7-25B0-4482-A1DE-6D003D3110AF}" srcOrd="0" destOrd="0" presId="urn:microsoft.com/office/officeart/2005/8/layout/hList6"/>
    <dgm:cxn modelId="{7BD7C09F-7CCD-4BE2-AB23-CCCA6A4806F1}" srcId="{5710461D-A652-40FB-A883-583E472F1800}" destId="{E7F42D2A-3157-473E-8596-92AF11CCA2B0}" srcOrd="5" destOrd="0" parTransId="{132F7D41-292C-4EDC-BEB2-A974F9787F26}" sibTransId="{44D82A03-2059-4BC5-B400-A448F905AEB3}"/>
    <dgm:cxn modelId="{FB80A30C-F6F6-4B8F-ACFF-B461696849A7}" srcId="{5710461D-A652-40FB-A883-583E472F1800}" destId="{EC7FC892-16FA-448C-94A5-47D3CDE9A98E}" srcOrd="0" destOrd="0" parTransId="{6C8F42AC-2B55-4B9E-84EB-7D9138709BAA}" sibTransId="{62174F63-1809-40B0-9A68-BD211470B52F}"/>
    <dgm:cxn modelId="{B9418DA7-90A5-411E-B82A-1CDB30612314}" srcId="{5710461D-A652-40FB-A883-583E472F1800}" destId="{EEB7367E-9522-4254-919F-7C3D430367DF}" srcOrd="4" destOrd="0" parTransId="{96F31EF1-60F8-4632-A5F6-5535D0DEB347}" sibTransId="{42DD651E-3C8B-4534-A151-BF9D79CF4604}"/>
    <dgm:cxn modelId="{C3B567FE-79B4-487D-BAEE-C7096A94D81C}" type="presParOf" srcId="{C34971F7-25B0-4482-A1DE-6D003D3110AF}" destId="{A7ADEBA9-46D1-404C-B7BE-CB77E588D68C}" srcOrd="0" destOrd="0" presId="urn:microsoft.com/office/officeart/2005/8/layout/hList6"/>
    <dgm:cxn modelId="{22380171-0A87-4685-8AA2-57A59620D220}" type="presParOf" srcId="{C34971F7-25B0-4482-A1DE-6D003D3110AF}" destId="{216BF802-0A60-4A25-808E-2561E5F44DFC}" srcOrd="1" destOrd="0" presId="urn:microsoft.com/office/officeart/2005/8/layout/hList6"/>
    <dgm:cxn modelId="{156D4332-5700-4E6C-8E5F-F05193C64D2F}" type="presParOf" srcId="{C34971F7-25B0-4482-A1DE-6D003D3110AF}" destId="{922AED9D-2813-428D-A4F2-937821D74F33}" srcOrd="2" destOrd="0" presId="urn:microsoft.com/office/officeart/2005/8/layout/hList6"/>
    <dgm:cxn modelId="{7016CEA5-FF13-4DF6-ACE0-AC80385C2E4B}" type="presParOf" srcId="{C34971F7-25B0-4482-A1DE-6D003D3110AF}" destId="{19EC9A04-1B96-416C-BFB9-A9264567321E}" srcOrd="3" destOrd="0" presId="urn:microsoft.com/office/officeart/2005/8/layout/hList6"/>
    <dgm:cxn modelId="{0DD6613C-65C3-4C1C-B0BC-A5F93040E09B}" type="presParOf" srcId="{C34971F7-25B0-4482-A1DE-6D003D3110AF}" destId="{C1B6518C-DAAB-4207-B173-8896E916E0EF}" srcOrd="4" destOrd="0" presId="urn:microsoft.com/office/officeart/2005/8/layout/hList6"/>
    <dgm:cxn modelId="{6CABDC1E-C485-418B-BEFE-AC7454564D31}" type="presParOf" srcId="{C34971F7-25B0-4482-A1DE-6D003D3110AF}" destId="{B1DC73E6-DD71-448F-AB00-F820975E9902}" srcOrd="5" destOrd="0" presId="urn:microsoft.com/office/officeart/2005/8/layout/hList6"/>
    <dgm:cxn modelId="{8624D154-BFDE-40AB-B75F-E51D57F2D58C}" type="presParOf" srcId="{C34971F7-25B0-4482-A1DE-6D003D3110AF}" destId="{679E8230-AAD2-407E-88B8-77C2AD8ED2CF}" srcOrd="6" destOrd="0" presId="urn:microsoft.com/office/officeart/2005/8/layout/hList6"/>
    <dgm:cxn modelId="{B8282AED-A016-43BF-A32D-A88FEFF076A2}" type="presParOf" srcId="{C34971F7-25B0-4482-A1DE-6D003D3110AF}" destId="{77EC31FF-012A-4AFB-ABE0-907366E2BF62}" srcOrd="7" destOrd="0" presId="urn:microsoft.com/office/officeart/2005/8/layout/hList6"/>
    <dgm:cxn modelId="{F409E670-1E17-4FE7-8792-E6273193D101}" type="presParOf" srcId="{C34971F7-25B0-4482-A1DE-6D003D3110AF}" destId="{30D1D062-DF6E-48A5-BB09-FCE52C5E793C}" srcOrd="8" destOrd="0" presId="urn:microsoft.com/office/officeart/2005/8/layout/hList6"/>
    <dgm:cxn modelId="{78AD141A-4B3B-43C2-BEE8-3DCE0B319858}" type="presParOf" srcId="{C34971F7-25B0-4482-A1DE-6D003D3110AF}" destId="{AE3CFD11-4CF5-4199-8093-5BCB01D41BFE}" srcOrd="9" destOrd="0" presId="urn:microsoft.com/office/officeart/2005/8/layout/hList6"/>
    <dgm:cxn modelId="{369E62C1-8789-456C-B931-3D307E9ACE87}" type="presParOf" srcId="{C34971F7-25B0-4482-A1DE-6D003D3110AF}" destId="{A3DAE9ED-0AA7-4DBD-BF86-299AB1958CB4}" srcOrd="10" destOrd="0" presId="urn:microsoft.com/office/officeart/2005/8/layout/hList6"/>
    <dgm:cxn modelId="{231917C2-9B28-4863-B412-66B0EC48FDFA}" type="presParOf" srcId="{C34971F7-25B0-4482-A1DE-6D003D3110AF}" destId="{94D27436-58A6-45A5-85ED-2D2A79DDA66E}" srcOrd="11" destOrd="0" presId="urn:microsoft.com/office/officeart/2005/8/layout/hList6"/>
    <dgm:cxn modelId="{0C65BE1B-DC51-40B9-82FC-4C1DF94AAF21}" type="presParOf" srcId="{C34971F7-25B0-4482-A1DE-6D003D3110AF}" destId="{E517276B-773D-4283-9F18-BBDFF6343E03}" srcOrd="1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B14C69-FDE8-4FB3-88EA-BB845C040D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D1521C4-9B30-4954-99DC-C85BA3BB20A2}">
      <dgm:prSet/>
      <dgm:spPr/>
      <dgm:t>
        <a:bodyPr/>
        <a:lstStyle/>
        <a:p>
          <a:pPr rtl="0"/>
          <a:r>
            <a:rPr lang="en-GB" dirty="0" smtClean="0"/>
            <a:t>Taking this module will allow you to figure out what it takes to set up &amp; run your own business.</a:t>
          </a:r>
          <a:endParaRPr lang="en-IE" dirty="0"/>
        </a:p>
      </dgm:t>
    </dgm:pt>
    <dgm:pt modelId="{18112C1E-9D4C-478E-A829-D3604AFD20F0}" type="parTrans" cxnId="{1B29FB71-8465-4C22-9608-946F87710A5B}">
      <dgm:prSet/>
      <dgm:spPr/>
      <dgm:t>
        <a:bodyPr/>
        <a:lstStyle/>
        <a:p>
          <a:endParaRPr lang="en-US"/>
        </a:p>
      </dgm:t>
    </dgm:pt>
    <dgm:pt modelId="{3F5335E7-005F-4669-95FB-E66957BB15F7}" type="sibTrans" cxnId="{1B29FB71-8465-4C22-9608-946F87710A5B}">
      <dgm:prSet/>
      <dgm:spPr/>
      <dgm:t>
        <a:bodyPr/>
        <a:lstStyle/>
        <a:p>
          <a:endParaRPr lang="en-US"/>
        </a:p>
      </dgm:t>
    </dgm:pt>
    <dgm:pt modelId="{F497CFAE-88F5-4A56-942A-3E98AF36C56E}">
      <dgm:prSet/>
      <dgm:spPr/>
      <dgm:t>
        <a:bodyPr/>
        <a:lstStyle/>
        <a:p>
          <a:pPr rtl="0"/>
          <a:r>
            <a:rPr lang="en-GB" smtClean="0"/>
            <a:t>You will work hard in teams to try and bring your idea to life and you will learn from first-hand experience what it takes to make a business a success. </a:t>
          </a:r>
          <a:endParaRPr lang="en-IE"/>
        </a:p>
      </dgm:t>
    </dgm:pt>
    <dgm:pt modelId="{2091AC7E-F7C9-41B0-B34B-10BC8ADB422B}" type="parTrans" cxnId="{D0EEFA45-1585-42AE-B5E1-4E20BB194011}">
      <dgm:prSet/>
      <dgm:spPr/>
      <dgm:t>
        <a:bodyPr/>
        <a:lstStyle/>
        <a:p>
          <a:endParaRPr lang="en-US"/>
        </a:p>
      </dgm:t>
    </dgm:pt>
    <dgm:pt modelId="{D7F87DCF-8525-47C5-A0BF-B14B2E03029C}" type="sibTrans" cxnId="{D0EEFA45-1585-42AE-B5E1-4E20BB194011}">
      <dgm:prSet/>
      <dgm:spPr/>
      <dgm:t>
        <a:bodyPr/>
        <a:lstStyle/>
        <a:p>
          <a:endParaRPr lang="en-US"/>
        </a:p>
      </dgm:t>
    </dgm:pt>
    <dgm:pt modelId="{8D6D4EAC-84AA-43E2-811A-C3709990AB12}" type="pres">
      <dgm:prSet presAssocID="{ABB14C69-FDE8-4FB3-88EA-BB845C040D03}" presName="linear" presStyleCnt="0">
        <dgm:presLayoutVars>
          <dgm:animLvl val="lvl"/>
          <dgm:resizeHandles val="exact"/>
        </dgm:presLayoutVars>
      </dgm:prSet>
      <dgm:spPr/>
      <dgm:t>
        <a:bodyPr/>
        <a:lstStyle/>
        <a:p>
          <a:endParaRPr lang="en-US"/>
        </a:p>
      </dgm:t>
    </dgm:pt>
    <dgm:pt modelId="{E5A96C58-8954-4C94-9166-882786003023}" type="pres">
      <dgm:prSet presAssocID="{3D1521C4-9B30-4954-99DC-C85BA3BB20A2}" presName="parentText" presStyleLbl="node1" presStyleIdx="0" presStyleCnt="2" custLinFactY="-69296" custLinFactNeighborX="-6581" custLinFactNeighborY="-100000">
        <dgm:presLayoutVars>
          <dgm:chMax val="0"/>
          <dgm:bulletEnabled val="1"/>
        </dgm:presLayoutVars>
      </dgm:prSet>
      <dgm:spPr/>
      <dgm:t>
        <a:bodyPr/>
        <a:lstStyle/>
        <a:p>
          <a:endParaRPr lang="en-US"/>
        </a:p>
      </dgm:t>
    </dgm:pt>
    <dgm:pt modelId="{EA2168E3-A591-43FE-B1F1-6D9043A744EA}" type="pres">
      <dgm:prSet presAssocID="{3F5335E7-005F-4669-95FB-E66957BB15F7}" presName="spacer" presStyleCnt="0"/>
      <dgm:spPr/>
    </dgm:pt>
    <dgm:pt modelId="{15781997-7EB4-40C6-9D19-77D39F328ECE}" type="pres">
      <dgm:prSet presAssocID="{F497CFAE-88F5-4A56-942A-3E98AF36C56E}" presName="parentText" presStyleLbl="node1" presStyleIdx="1" presStyleCnt="2">
        <dgm:presLayoutVars>
          <dgm:chMax val="0"/>
          <dgm:bulletEnabled val="1"/>
        </dgm:presLayoutVars>
      </dgm:prSet>
      <dgm:spPr/>
      <dgm:t>
        <a:bodyPr/>
        <a:lstStyle/>
        <a:p>
          <a:endParaRPr lang="en-US"/>
        </a:p>
      </dgm:t>
    </dgm:pt>
  </dgm:ptLst>
  <dgm:cxnLst>
    <dgm:cxn modelId="{20FFAB53-2480-49D6-A4A8-A59DCB7A686D}" type="presOf" srcId="{ABB14C69-FDE8-4FB3-88EA-BB845C040D03}" destId="{8D6D4EAC-84AA-43E2-811A-C3709990AB12}" srcOrd="0" destOrd="0" presId="urn:microsoft.com/office/officeart/2005/8/layout/vList2"/>
    <dgm:cxn modelId="{4A14E3BD-E79E-442F-B5BB-2C3EE848717A}" type="presOf" srcId="{F497CFAE-88F5-4A56-942A-3E98AF36C56E}" destId="{15781997-7EB4-40C6-9D19-77D39F328ECE}" srcOrd="0" destOrd="0" presId="urn:microsoft.com/office/officeart/2005/8/layout/vList2"/>
    <dgm:cxn modelId="{1B29FB71-8465-4C22-9608-946F87710A5B}" srcId="{ABB14C69-FDE8-4FB3-88EA-BB845C040D03}" destId="{3D1521C4-9B30-4954-99DC-C85BA3BB20A2}" srcOrd="0" destOrd="0" parTransId="{18112C1E-9D4C-478E-A829-D3604AFD20F0}" sibTransId="{3F5335E7-005F-4669-95FB-E66957BB15F7}"/>
    <dgm:cxn modelId="{D0EEFA45-1585-42AE-B5E1-4E20BB194011}" srcId="{ABB14C69-FDE8-4FB3-88EA-BB845C040D03}" destId="{F497CFAE-88F5-4A56-942A-3E98AF36C56E}" srcOrd="1" destOrd="0" parTransId="{2091AC7E-F7C9-41B0-B34B-10BC8ADB422B}" sibTransId="{D7F87DCF-8525-47C5-A0BF-B14B2E03029C}"/>
    <dgm:cxn modelId="{F05332FD-E1C9-41A5-9EF3-E8AB9B31C64F}" type="presOf" srcId="{3D1521C4-9B30-4954-99DC-C85BA3BB20A2}" destId="{E5A96C58-8954-4C94-9166-882786003023}" srcOrd="0" destOrd="0" presId="urn:microsoft.com/office/officeart/2005/8/layout/vList2"/>
    <dgm:cxn modelId="{E5FB6680-2D4C-44A6-8D6D-3303130440B4}" type="presParOf" srcId="{8D6D4EAC-84AA-43E2-811A-C3709990AB12}" destId="{E5A96C58-8954-4C94-9166-882786003023}" srcOrd="0" destOrd="0" presId="urn:microsoft.com/office/officeart/2005/8/layout/vList2"/>
    <dgm:cxn modelId="{8609DA1E-9E6F-46F4-9EBD-B3C54CFF8DCE}" type="presParOf" srcId="{8D6D4EAC-84AA-43E2-811A-C3709990AB12}" destId="{EA2168E3-A591-43FE-B1F1-6D9043A744EA}" srcOrd="1" destOrd="0" presId="urn:microsoft.com/office/officeart/2005/8/layout/vList2"/>
    <dgm:cxn modelId="{FE632FB2-1BDD-4601-9094-8FB271656719}" type="presParOf" srcId="{8D6D4EAC-84AA-43E2-811A-C3709990AB12}" destId="{15781997-7EB4-40C6-9D19-77D39F328EC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183B98-E393-45AF-86F2-40511C1422B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82422B6-DB62-4FA4-9791-170DB1893E54}">
      <dgm:prSet custT="1"/>
      <dgm:spPr/>
      <dgm:t>
        <a:bodyPr/>
        <a:lstStyle/>
        <a:p>
          <a:pPr rtl="0"/>
          <a:r>
            <a:rPr lang="en-GB" sz="2400" b="0" i="0" dirty="0" smtClean="0"/>
            <a:t>As you go through the year, you will think of a creative new enterprise, identify your target audience, market the good or service and sell as many units as possible, all while hoping to make a profit. </a:t>
          </a:r>
        </a:p>
        <a:p>
          <a:pPr rtl="0"/>
          <a:endParaRPr lang="en-GB" sz="2400" b="0" i="0" dirty="0" smtClean="0"/>
        </a:p>
        <a:p>
          <a:pPr rtl="0"/>
          <a:r>
            <a:rPr lang="en-GB" sz="2400" b="0" i="0" dirty="0" smtClean="0"/>
            <a:t>Each person in your team will take on a different role (such as Managing Director, Production Manager, Marketing Manager) and by the end of the year you will appreciate being in a group with hard-working people!</a:t>
          </a:r>
          <a:endParaRPr lang="en-IE" sz="2400" dirty="0"/>
        </a:p>
      </dgm:t>
    </dgm:pt>
    <dgm:pt modelId="{929A157C-9796-4DBC-92CF-64AB1871C7F6}" type="parTrans" cxnId="{3ED879E2-5237-43E6-B6C3-2E0F2EDCA82E}">
      <dgm:prSet/>
      <dgm:spPr/>
      <dgm:t>
        <a:bodyPr/>
        <a:lstStyle/>
        <a:p>
          <a:endParaRPr lang="en-US"/>
        </a:p>
      </dgm:t>
    </dgm:pt>
    <dgm:pt modelId="{A1C4955C-7B29-4286-B266-511E5FCAA196}" type="sibTrans" cxnId="{3ED879E2-5237-43E6-B6C3-2E0F2EDCA82E}">
      <dgm:prSet/>
      <dgm:spPr/>
      <dgm:t>
        <a:bodyPr/>
        <a:lstStyle/>
        <a:p>
          <a:endParaRPr lang="en-US"/>
        </a:p>
      </dgm:t>
    </dgm:pt>
    <dgm:pt modelId="{12B5BACB-60A5-49DB-BA80-5DBB17C7FB26}" type="pres">
      <dgm:prSet presAssocID="{AD183B98-E393-45AF-86F2-40511C1422BA}" presName="linear" presStyleCnt="0">
        <dgm:presLayoutVars>
          <dgm:animLvl val="lvl"/>
          <dgm:resizeHandles val="exact"/>
        </dgm:presLayoutVars>
      </dgm:prSet>
      <dgm:spPr/>
      <dgm:t>
        <a:bodyPr/>
        <a:lstStyle/>
        <a:p>
          <a:endParaRPr lang="en-US"/>
        </a:p>
      </dgm:t>
    </dgm:pt>
    <dgm:pt modelId="{C688F08D-852E-4163-9727-DFBD77CB4BBD}" type="pres">
      <dgm:prSet presAssocID="{B82422B6-DB62-4FA4-9791-170DB1893E54}" presName="parentText" presStyleLbl="node1" presStyleIdx="0" presStyleCnt="1" custLinFactNeighborX="-12400" custLinFactNeighborY="-18412">
        <dgm:presLayoutVars>
          <dgm:chMax val="0"/>
          <dgm:bulletEnabled val="1"/>
        </dgm:presLayoutVars>
      </dgm:prSet>
      <dgm:spPr>
        <a:prstGeom prst="flowChartDisplay">
          <a:avLst/>
        </a:prstGeom>
      </dgm:spPr>
      <dgm:t>
        <a:bodyPr/>
        <a:lstStyle/>
        <a:p>
          <a:endParaRPr lang="en-US"/>
        </a:p>
      </dgm:t>
    </dgm:pt>
  </dgm:ptLst>
  <dgm:cxnLst>
    <dgm:cxn modelId="{3ED879E2-5237-43E6-B6C3-2E0F2EDCA82E}" srcId="{AD183B98-E393-45AF-86F2-40511C1422BA}" destId="{B82422B6-DB62-4FA4-9791-170DB1893E54}" srcOrd="0" destOrd="0" parTransId="{929A157C-9796-4DBC-92CF-64AB1871C7F6}" sibTransId="{A1C4955C-7B29-4286-B266-511E5FCAA196}"/>
    <dgm:cxn modelId="{33435983-E83E-49CD-A2D7-4C62FF6B7A52}" type="presOf" srcId="{B82422B6-DB62-4FA4-9791-170DB1893E54}" destId="{C688F08D-852E-4163-9727-DFBD77CB4BBD}" srcOrd="0" destOrd="0" presId="urn:microsoft.com/office/officeart/2005/8/layout/vList2"/>
    <dgm:cxn modelId="{B39F17A9-DF79-422B-8673-977B3303A860}" type="presOf" srcId="{AD183B98-E393-45AF-86F2-40511C1422BA}" destId="{12B5BACB-60A5-49DB-BA80-5DBB17C7FB26}" srcOrd="0" destOrd="0" presId="urn:microsoft.com/office/officeart/2005/8/layout/vList2"/>
    <dgm:cxn modelId="{56B6C8C1-976C-4C21-8B93-B8AA55099D73}" type="presParOf" srcId="{12B5BACB-60A5-49DB-BA80-5DBB17C7FB26}" destId="{C688F08D-852E-4163-9727-DFBD77CB4BBD}"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142B23-8FDD-4AB3-8383-2EA0C315EF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4137473-1A64-4639-BE83-896E73BD2C1C}">
      <dgm:prSet/>
      <dgm:spPr/>
      <dgm:t>
        <a:bodyPr/>
        <a:lstStyle/>
        <a:p>
          <a:pPr rtl="0"/>
          <a:r>
            <a:rPr lang="en-GB" b="0" i="0" dirty="0" smtClean="0"/>
            <a:t>Over the course of the module you will welcome guest speakers to the class who will help you with different aspects of your business. You can also attend trade fairs where you can showcase your product to the wider public in Cork and workshops where you will meet with entrepreneurs from other schools.</a:t>
          </a:r>
          <a:endParaRPr lang="en-IE" dirty="0"/>
        </a:p>
      </dgm:t>
    </dgm:pt>
    <dgm:pt modelId="{155E49EF-BAE4-4644-A58C-F0A5C5A76091}" type="parTrans" cxnId="{2DC5A0C7-C0C3-4BE4-82E7-22CBBAADCE08}">
      <dgm:prSet/>
      <dgm:spPr/>
      <dgm:t>
        <a:bodyPr/>
        <a:lstStyle/>
        <a:p>
          <a:endParaRPr lang="en-US"/>
        </a:p>
      </dgm:t>
    </dgm:pt>
    <dgm:pt modelId="{69D23832-85BF-4BBD-89CC-200B039493F9}" type="sibTrans" cxnId="{2DC5A0C7-C0C3-4BE4-82E7-22CBBAADCE08}">
      <dgm:prSet/>
      <dgm:spPr/>
      <dgm:t>
        <a:bodyPr/>
        <a:lstStyle/>
        <a:p>
          <a:endParaRPr lang="en-US"/>
        </a:p>
      </dgm:t>
    </dgm:pt>
    <dgm:pt modelId="{8F680B6F-BCB4-483A-85A5-415C77C55516}" type="pres">
      <dgm:prSet presAssocID="{D1142B23-8FDD-4AB3-8383-2EA0C315EF40}" presName="linear" presStyleCnt="0">
        <dgm:presLayoutVars>
          <dgm:animLvl val="lvl"/>
          <dgm:resizeHandles val="exact"/>
        </dgm:presLayoutVars>
      </dgm:prSet>
      <dgm:spPr/>
      <dgm:t>
        <a:bodyPr/>
        <a:lstStyle/>
        <a:p>
          <a:endParaRPr lang="en-US"/>
        </a:p>
      </dgm:t>
    </dgm:pt>
    <dgm:pt modelId="{3B94FE94-08AB-4F4E-9674-134366A8A272}" type="pres">
      <dgm:prSet presAssocID="{14137473-1A64-4639-BE83-896E73BD2C1C}" presName="parentText" presStyleLbl="node1" presStyleIdx="0" presStyleCnt="1">
        <dgm:presLayoutVars>
          <dgm:chMax val="0"/>
          <dgm:bulletEnabled val="1"/>
        </dgm:presLayoutVars>
      </dgm:prSet>
      <dgm:spPr/>
      <dgm:t>
        <a:bodyPr/>
        <a:lstStyle/>
        <a:p>
          <a:endParaRPr lang="en-US"/>
        </a:p>
      </dgm:t>
    </dgm:pt>
  </dgm:ptLst>
  <dgm:cxnLst>
    <dgm:cxn modelId="{788F2A3F-F8C0-4AF1-A429-439F85856658}" type="presOf" srcId="{14137473-1A64-4639-BE83-896E73BD2C1C}" destId="{3B94FE94-08AB-4F4E-9674-134366A8A272}" srcOrd="0" destOrd="0" presId="urn:microsoft.com/office/officeart/2005/8/layout/vList2"/>
    <dgm:cxn modelId="{46D10494-E079-43BE-AB90-9F5A9150B37A}" type="presOf" srcId="{D1142B23-8FDD-4AB3-8383-2EA0C315EF40}" destId="{8F680B6F-BCB4-483A-85A5-415C77C55516}" srcOrd="0" destOrd="0" presId="urn:microsoft.com/office/officeart/2005/8/layout/vList2"/>
    <dgm:cxn modelId="{2DC5A0C7-C0C3-4BE4-82E7-22CBBAADCE08}" srcId="{D1142B23-8FDD-4AB3-8383-2EA0C315EF40}" destId="{14137473-1A64-4639-BE83-896E73BD2C1C}" srcOrd="0" destOrd="0" parTransId="{155E49EF-BAE4-4644-A58C-F0A5C5A76091}" sibTransId="{69D23832-85BF-4BBD-89CC-200B039493F9}"/>
    <dgm:cxn modelId="{711995FF-C1E7-4FEF-81C0-FF98AC46174A}" type="presParOf" srcId="{8F680B6F-BCB4-483A-85A5-415C77C55516}" destId="{3B94FE94-08AB-4F4E-9674-134366A8A27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8CF07B-F9A2-491D-83D4-E14C53F98665}" type="doc">
      <dgm:prSet loTypeId="urn:microsoft.com/office/officeart/2005/8/layout/gear1" loCatId="relationship" qsTypeId="urn:microsoft.com/office/officeart/2005/8/quickstyle/3d1" qsCatId="3D" csTypeId="urn:microsoft.com/office/officeart/2005/8/colors/accent1_2" csCatId="accent1" phldr="1"/>
      <dgm:spPr/>
      <dgm:t>
        <a:bodyPr/>
        <a:lstStyle/>
        <a:p>
          <a:endParaRPr lang="en-US"/>
        </a:p>
      </dgm:t>
    </dgm:pt>
    <dgm:pt modelId="{4339BC85-A9F8-41D0-A3FC-2971ED550797}">
      <dgm:prSet/>
      <dgm:spPr>
        <a:solidFill>
          <a:srgbClr val="0070C0"/>
        </a:solidFill>
      </dgm:spPr>
      <dgm:t>
        <a:bodyPr/>
        <a:lstStyle/>
        <a:p>
          <a:pPr rtl="0"/>
          <a:r>
            <a:rPr lang="en-GB" b="0" i="0" dirty="0" smtClean="0"/>
            <a:t>People who work hard in this module develop the necessary skills to survive in the business world and it is a very rewarding module for those who are willing to put the work in.</a:t>
          </a:r>
          <a:endParaRPr lang="en-IE" dirty="0"/>
        </a:p>
      </dgm:t>
    </dgm:pt>
    <dgm:pt modelId="{6CAEE839-48D4-4969-85D2-2CE7C00431D3}" type="parTrans" cxnId="{8B06D9C2-EE98-4C5F-9033-D230F0F50E29}">
      <dgm:prSet/>
      <dgm:spPr/>
      <dgm:t>
        <a:bodyPr/>
        <a:lstStyle/>
        <a:p>
          <a:endParaRPr lang="en-US"/>
        </a:p>
      </dgm:t>
    </dgm:pt>
    <dgm:pt modelId="{BEF9F643-A7AF-4CCA-BB73-92D6741DC7BE}" type="sibTrans" cxnId="{8B06D9C2-EE98-4C5F-9033-D230F0F50E29}">
      <dgm:prSet/>
      <dgm:spPr/>
      <dgm:t>
        <a:bodyPr/>
        <a:lstStyle/>
        <a:p>
          <a:endParaRPr lang="en-US"/>
        </a:p>
      </dgm:t>
    </dgm:pt>
    <dgm:pt modelId="{0ED0C310-E323-425E-989C-D75D3F670B61}" type="pres">
      <dgm:prSet presAssocID="{A68CF07B-F9A2-491D-83D4-E14C53F98665}" presName="composite" presStyleCnt="0">
        <dgm:presLayoutVars>
          <dgm:chMax val="3"/>
          <dgm:animLvl val="lvl"/>
          <dgm:resizeHandles val="exact"/>
        </dgm:presLayoutVars>
      </dgm:prSet>
      <dgm:spPr/>
      <dgm:t>
        <a:bodyPr/>
        <a:lstStyle/>
        <a:p>
          <a:endParaRPr lang="en-US"/>
        </a:p>
      </dgm:t>
    </dgm:pt>
    <dgm:pt modelId="{4F2C16A8-5723-4326-9BB0-96986E0C2A94}" type="pres">
      <dgm:prSet presAssocID="{4339BC85-A9F8-41D0-A3FC-2971ED550797}" presName="gear1" presStyleLbl="node1" presStyleIdx="0" presStyleCnt="1" custScaleX="359737" custScaleY="181818">
        <dgm:presLayoutVars>
          <dgm:chMax val="1"/>
          <dgm:bulletEnabled val="1"/>
        </dgm:presLayoutVars>
      </dgm:prSet>
      <dgm:spPr>
        <a:prstGeom prst="flowChartMagneticTape">
          <a:avLst/>
        </a:prstGeom>
      </dgm:spPr>
      <dgm:t>
        <a:bodyPr/>
        <a:lstStyle/>
        <a:p>
          <a:endParaRPr lang="en-US"/>
        </a:p>
      </dgm:t>
    </dgm:pt>
    <dgm:pt modelId="{A38515CA-5B79-4295-9B5E-453BABCFB8D4}" type="pres">
      <dgm:prSet presAssocID="{4339BC85-A9F8-41D0-A3FC-2971ED550797}" presName="gear1srcNode" presStyleLbl="node1" presStyleIdx="0" presStyleCnt="1"/>
      <dgm:spPr/>
      <dgm:t>
        <a:bodyPr/>
        <a:lstStyle/>
        <a:p>
          <a:endParaRPr lang="en-US"/>
        </a:p>
      </dgm:t>
    </dgm:pt>
    <dgm:pt modelId="{ADDFC2FE-4AEA-40AD-860E-F9BD5109F97A}" type="pres">
      <dgm:prSet presAssocID="{4339BC85-A9F8-41D0-A3FC-2971ED550797}" presName="gear1dstNode" presStyleLbl="node1" presStyleIdx="0" presStyleCnt="1"/>
      <dgm:spPr/>
      <dgm:t>
        <a:bodyPr/>
        <a:lstStyle/>
        <a:p>
          <a:endParaRPr lang="en-US"/>
        </a:p>
      </dgm:t>
    </dgm:pt>
    <dgm:pt modelId="{2A7CF41E-D9F1-4AF0-8C4E-31F790ED3445}" type="pres">
      <dgm:prSet presAssocID="{BEF9F643-A7AF-4CCA-BB73-92D6741DC7BE}" presName="connector1" presStyleLbl="sibTrans2D1" presStyleIdx="0" presStyleCnt="1" custFlipHor="1" custScaleX="12082" custScaleY="47248" custLinFactX="100000" custLinFactNeighborX="106155" custLinFactNeighborY="26377"/>
      <dgm:spPr/>
      <dgm:t>
        <a:bodyPr/>
        <a:lstStyle/>
        <a:p>
          <a:endParaRPr lang="en-US"/>
        </a:p>
      </dgm:t>
    </dgm:pt>
  </dgm:ptLst>
  <dgm:cxnLst>
    <dgm:cxn modelId="{50E76E21-4887-4640-BE87-1200083AF3AE}" type="presOf" srcId="{BEF9F643-A7AF-4CCA-BB73-92D6741DC7BE}" destId="{2A7CF41E-D9F1-4AF0-8C4E-31F790ED3445}" srcOrd="0" destOrd="0" presId="urn:microsoft.com/office/officeart/2005/8/layout/gear1"/>
    <dgm:cxn modelId="{12EF7197-9FE2-49D8-9A19-216C32E9049C}" type="presOf" srcId="{A68CF07B-F9A2-491D-83D4-E14C53F98665}" destId="{0ED0C310-E323-425E-989C-D75D3F670B61}" srcOrd="0" destOrd="0" presId="urn:microsoft.com/office/officeart/2005/8/layout/gear1"/>
    <dgm:cxn modelId="{8B06D9C2-EE98-4C5F-9033-D230F0F50E29}" srcId="{A68CF07B-F9A2-491D-83D4-E14C53F98665}" destId="{4339BC85-A9F8-41D0-A3FC-2971ED550797}" srcOrd="0" destOrd="0" parTransId="{6CAEE839-48D4-4969-85D2-2CE7C00431D3}" sibTransId="{BEF9F643-A7AF-4CCA-BB73-92D6741DC7BE}"/>
    <dgm:cxn modelId="{B9805195-3149-4D4A-B598-E6A29AE8CF0C}" type="presOf" srcId="{4339BC85-A9F8-41D0-A3FC-2971ED550797}" destId="{ADDFC2FE-4AEA-40AD-860E-F9BD5109F97A}" srcOrd="2" destOrd="0" presId="urn:microsoft.com/office/officeart/2005/8/layout/gear1"/>
    <dgm:cxn modelId="{E3139C19-C4D4-4E3A-BBD2-A124904454D7}" type="presOf" srcId="{4339BC85-A9F8-41D0-A3FC-2971ED550797}" destId="{4F2C16A8-5723-4326-9BB0-96986E0C2A94}" srcOrd="0" destOrd="0" presId="urn:microsoft.com/office/officeart/2005/8/layout/gear1"/>
    <dgm:cxn modelId="{AEB9C416-1067-4C2B-A9D2-46C6E6345E26}" type="presOf" srcId="{4339BC85-A9F8-41D0-A3FC-2971ED550797}" destId="{A38515CA-5B79-4295-9B5E-453BABCFB8D4}" srcOrd="1" destOrd="0" presId="urn:microsoft.com/office/officeart/2005/8/layout/gear1"/>
    <dgm:cxn modelId="{B0B407D2-BEE7-4F29-A7E0-DF0DB7058BD2}" type="presParOf" srcId="{0ED0C310-E323-425E-989C-D75D3F670B61}" destId="{4F2C16A8-5723-4326-9BB0-96986E0C2A94}" srcOrd="0" destOrd="0" presId="urn:microsoft.com/office/officeart/2005/8/layout/gear1"/>
    <dgm:cxn modelId="{3D48752F-B81E-41E6-B215-4678A4C8827D}" type="presParOf" srcId="{0ED0C310-E323-425E-989C-D75D3F670B61}" destId="{A38515CA-5B79-4295-9B5E-453BABCFB8D4}" srcOrd="1" destOrd="0" presId="urn:microsoft.com/office/officeart/2005/8/layout/gear1"/>
    <dgm:cxn modelId="{CCC5EA63-2897-4733-B33E-376B962353D4}" type="presParOf" srcId="{0ED0C310-E323-425E-989C-D75D3F670B61}" destId="{ADDFC2FE-4AEA-40AD-860E-F9BD5109F97A}" srcOrd="2" destOrd="0" presId="urn:microsoft.com/office/officeart/2005/8/layout/gear1"/>
    <dgm:cxn modelId="{2E869BC6-6ECA-464C-A178-FC14AEB6764C}" type="presParOf" srcId="{0ED0C310-E323-425E-989C-D75D3F670B61}" destId="{2A7CF41E-D9F1-4AF0-8C4E-31F790ED3445}" srcOrd="3"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1FA6E89-B7CC-416C-81F3-B5FF2FA832F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C2BAAA6-FE78-4FD4-B4B3-93C32886495B}">
      <dgm:prSet/>
      <dgm:spPr/>
      <dgm:t>
        <a:bodyPr/>
        <a:lstStyle/>
        <a:p>
          <a:pPr rtl="0"/>
          <a:r>
            <a:rPr lang="en-GB" b="0" i="0" dirty="0" smtClean="0"/>
            <a:t>Presentation Brothers College is one of the few schools which offer its students the opportunity to discover the richness, uniqueness and diversity of the Japanese culture. This module runs for the whole academic year, thereby allowing the students time to not only learn basic language skills, but to encourage independent thinking and enable students to talk about various topics.</a:t>
          </a:r>
          <a:endParaRPr lang="en-IE" dirty="0"/>
        </a:p>
      </dgm:t>
    </dgm:pt>
    <dgm:pt modelId="{365629D9-774A-4BBE-92B2-91530556D64E}" type="parTrans" cxnId="{D3AE0846-62D0-4F6D-B819-D74329A6F22D}">
      <dgm:prSet/>
      <dgm:spPr/>
      <dgm:t>
        <a:bodyPr/>
        <a:lstStyle/>
        <a:p>
          <a:endParaRPr lang="en-US"/>
        </a:p>
      </dgm:t>
    </dgm:pt>
    <dgm:pt modelId="{42F7C436-342D-4AE0-8C3E-27808B9BCC36}" type="sibTrans" cxnId="{D3AE0846-62D0-4F6D-B819-D74329A6F22D}">
      <dgm:prSet/>
      <dgm:spPr/>
      <dgm:t>
        <a:bodyPr/>
        <a:lstStyle/>
        <a:p>
          <a:endParaRPr lang="en-US"/>
        </a:p>
      </dgm:t>
    </dgm:pt>
    <dgm:pt modelId="{1BDE1AB9-5C64-48CB-A19A-3AF3214BA866}" type="pres">
      <dgm:prSet presAssocID="{61FA6E89-B7CC-416C-81F3-B5FF2FA832F6}" presName="Name0" presStyleCnt="0">
        <dgm:presLayoutVars>
          <dgm:dir/>
          <dgm:animLvl val="lvl"/>
          <dgm:resizeHandles val="exact"/>
        </dgm:presLayoutVars>
      </dgm:prSet>
      <dgm:spPr/>
      <dgm:t>
        <a:bodyPr/>
        <a:lstStyle/>
        <a:p>
          <a:endParaRPr lang="en-US"/>
        </a:p>
      </dgm:t>
    </dgm:pt>
    <dgm:pt modelId="{B422F895-F132-4F0C-BB44-186D253FA19F}" type="pres">
      <dgm:prSet presAssocID="{AC2BAAA6-FE78-4FD4-B4B3-93C32886495B}" presName="linNode" presStyleCnt="0"/>
      <dgm:spPr/>
    </dgm:pt>
    <dgm:pt modelId="{630FA7D3-38C8-4FFE-B0BD-2CB6095D0D38}" type="pres">
      <dgm:prSet presAssocID="{AC2BAAA6-FE78-4FD4-B4B3-93C32886495B}" presName="parentText" presStyleLbl="node1" presStyleIdx="0" presStyleCnt="1" custScaleX="254400">
        <dgm:presLayoutVars>
          <dgm:chMax val="1"/>
          <dgm:bulletEnabled val="1"/>
        </dgm:presLayoutVars>
      </dgm:prSet>
      <dgm:spPr>
        <a:prstGeom prst="cloud">
          <a:avLst/>
        </a:prstGeom>
      </dgm:spPr>
      <dgm:t>
        <a:bodyPr/>
        <a:lstStyle/>
        <a:p>
          <a:endParaRPr lang="en-US"/>
        </a:p>
      </dgm:t>
    </dgm:pt>
  </dgm:ptLst>
  <dgm:cxnLst>
    <dgm:cxn modelId="{D3AE0846-62D0-4F6D-B819-D74329A6F22D}" srcId="{61FA6E89-B7CC-416C-81F3-B5FF2FA832F6}" destId="{AC2BAAA6-FE78-4FD4-B4B3-93C32886495B}" srcOrd="0" destOrd="0" parTransId="{365629D9-774A-4BBE-92B2-91530556D64E}" sibTransId="{42F7C436-342D-4AE0-8C3E-27808B9BCC36}"/>
    <dgm:cxn modelId="{41172A0C-03E2-4AE2-A8D4-96BD908E99FE}" type="presOf" srcId="{AC2BAAA6-FE78-4FD4-B4B3-93C32886495B}" destId="{630FA7D3-38C8-4FFE-B0BD-2CB6095D0D38}" srcOrd="0" destOrd="0" presId="urn:microsoft.com/office/officeart/2005/8/layout/vList5"/>
    <dgm:cxn modelId="{1836D25A-C4F9-4F3A-AF21-DA15BB3461CD}" type="presOf" srcId="{61FA6E89-B7CC-416C-81F3-B5FF2FA832F6}" destId="{1BDE1AB9-5C64-48CB-A19A-3AF3214BA866}" srcOrd="0" destOrd="0" presId="urn:microsoft.com/office/officeart/2005/8/layout/vList5"/>
    <dgm:cxn modelId="{69468529-2659-47BE-B8DE-6FD67577683E}" type="presParOf" srcId="{1BDE1AB9-5C64-48CB-A19A-3AF3214BA866}" destId="{B422F895-F132-4F0C-BB44-186D253FA19F}" srcOrd="0" destOrd="0" presId="urn:microsoft.com/office/officeart/2005/8/layout/vList5"/>
    <dgm:cxn modelId="{6D53F934-EDDD-4503-BE6A-0D424137322A}" type="presParOf" srcId="{B422F895-F132-4F0C-BB44-186D253FA19F}" destId="{630FA7D3-38C8-4FFE-B0BD-2CB6095D0D3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FA6914A-3D1C-44FF-924F-FC9C1C66C65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2694018-0F86-4EC2-B243-04235800F5F0}">
      <dgm:prSet custT="1"/>
      <dgm:spPr/>
      <dgm:t>
        <a:bodyPr/>
        <a:lstStyle/>
        <a:p>
          <a:pPr rtl="0"/>
          <a:r>
            <a:rPr lang="en-GB" sz="1400" b="0" i="0" dirty="0" smtClean="0"/>
            <a:t>If students want to select Japanese for the Leaving Cert., TY gives them a spring-board so that they would be well prepared for 5th &amp; 6th yr</a:t>
          </a:r>
          <a:r>
            <a:rPr lang="en-GB" sz="1200" b="0" i="0" dirty="0" smtClean="0"/>
            <a:t>.</a:t>
          </a:r>
          <a:endParaRPr lang="en-IE" sz="1200" dirty="0"/>
        </a:p>
      </dgm:t>
    </dgm:pt>
    <dgm:pt modelId="{EF022AB8-EE49-4448-A82F-569FFF7483AF}" type="parTrans" cxnId="{F12A0789-245C-49D7-9937-515CC6EC9458}">
      <dgm:prSet/>
      <dgm:spPr/>
      <dgm:t>
        <a:bodyPr/>
        <a:lstStyle/>
        <a:p>
          <a:endParaRPr lang="en-US"/>
        </a:p>
      </dgm:t>
    </dgm:pt>
    <dgm:pt modelId="{AB8127C8-5A76-49FD-A857-61E59939BCCA}" type="sibTrans" cxnId="{F12A0789-245C-49D7-9937-515CC6EC9458}">
      <dgm:prSet/>
      <dgm:spPr/>
      <dgm:t>
        <a:bodyPr/>
        <a:lstStyle/>
        <a:p>
          <a:endParaRPr lang="en-US"/>
        </a:p>
      </dgm:t>
    </dgm:pt>
    <dgm:pt modelId="{E8B1B64A-C1ED-41BE-9A04-E93016A1E654}">
      <dgm:prSet/>
      <dgm:spPr/>
      <dgm:t>
        <a:bodyPr/>
        <a:lstStyle/>
        <a:p>
          <a:pPr rtl="0"/>
          <a:r>
            <a:rPr lang="en-GB" b="0" i="0" dirty="0" smtClean="0"/>
            <a:t>Language: Students will learn everyday greetings, they will be able to introduce themselves and their family, and ask and answer simple questions.</a:t>
          </a:r>
          <a:endParaRPr lang="en-IE" dirty="0"/>
        </a:p>
      </dgm:t>
    </dgm:pt>
    <dgm:pt modelId="{E5B3A9D7-9C29-467E-9CBD-0167D317B53E}" type="parTrans" cxnId="{2AD1E0AB-B9EF-433B-9B29-2A9D07960838}">
      <dgm:prSet/>
      <dgm:spPr/>
      <dgm:t>
        <a:bodyPr/>
        <a:lstStyle/>
        <a:p>
          <a:endParaRPr lang="en-US"/>
        </a:p>
      </dgm:t>
    </dgm:pt>
    <dgm:pt modelId="{4E066197-554E-4566-9E24-9E1011458FD0}" type="sibTrans" cxnId="{2AD1E0AB-B9EF-433B-9B29-2A9D07960838}">
      <dgm:prSet/>
      <dgm:spPr/>
      <dgm:t>
        <a:bodyPr/>
        <a:lstStyle/>
        <a:p>
          <a:endParaRPr lang="en-US"/>
        </a:p>
      </dgm:t>
    </dgm:pt>
    <dgm:pt modelId="{553A1053-3A59-427D-AD39-FBE93B230BC1}">
      <dgm:prSet/>
      <dgm:spPr/>
      <dgm:t>
        <a:bodyPr/>
        <a:lstStyle/>
        <a:p>
          <a:pPr rtl="0"/>
          <a:r>
            <a:rPr lang="en-GB" b="0" i="0" dirty="0" smtClean="0"/>
            <a:t>They will be able to speak in Japanese on simple topics such as family, pets, hobbies, sport, food, school and countries.</a:t>
          </a:r>
          <a:endParaRPr lang="en-IE" dirty="0"/>
        </a:p>
      </dgm:t>
    </dgm:pt>
    <dgm:pt modelId="{9FCEE6CD-7575-48EA-8146-393B70AE0E7E}" type="parTrans" cxnId="{75045DA4-63F6-4AAA-8B88-9CA192B04CBB}">
      <dgm:prSet/>
      <dgm:spPr/>
      <dgm:t>
        <a:bodyPr/>
        <a:lstStyle/>
        <a:p>
          <a:endParaRPr lang="en-US"/>
        </a:p>
      </dgm:t>
    </dgm:pt>
    <dgm:pt modelId="{C9D0BEF5-46B8-427E-8C6C-922D80ABA6A5}" type="sibTrans" cxnId="{75045DA4-63F6-4AAA-8B88-9CA192B04CBB}">
      <dgm:prSet/>
      <dgm:spPr/>
      <dgm:t>
        <a:bodyPr/>
        <a:lstStyle/>
        <a:p>
          <a:endParaRPr lang="en-US"/>
        </a:p>
      </dgm:t>
    </dgm:pt>
    <dgm:pt modelId="{4D9C619F-2EA8-469D-8B54-33A5487FBD1E}">
      <dgm:prSet/>
      <dgm:spPr/>
      <dgm:t>
        <a:bodyPr/>
        <a:lstStyle/>
        <a:p>
          <a:pPr rtl="0"/>
          <a:r>
            <a:rPr lang="en-GB" b="0" i="0" dirty="0" smtClean="0"/>
            <a:t>Learn to count and write Japanese numbers, be able to write name in Japanese.</a:t>
          </a:r>
          <a:endParaRPr lang="en-IE" dirty="0"/>
        </a:p>
      </dgm:t>
    </dgm:pt>
    <dgm:pt modelId="{5903D73D-2A93-4C57-BFF9-8A263F5CC47C}" type="parTrans" cxnId="{3F971E35-F016-4B1B-93F5-323A1E1EFFCA}">
      <dgm:prSet/>
      <dgm:spPr/>
      <dgm:t>
        <a:bodyPr/>
        <a:lstStyle/>
        <a:p>
          <a:endParaRPr lang="en-US"/>
        </a:p>
      </dgm:t>
    </dgm:pt>
    <dgm:pt modelId="{DCB7EDDB-306A-4FE4-9F77-B7018ADD4740}" type="sibTrans" cxnId="{3F971E35-F016-4B1B-93F5-323A1E1EFFCA}">
      <dgm:prSet/>
      <dgm:spPr/>
      <dgm:t>
        <a:bodyPr/>
        <a:lstStyle/>
        <a:p>
          <a:endParaRPr lang="en-US"/>
        </a:p>
      </dgm:t>
    </dgm:pt>
    <dgm:pt modelId="{403B3F8E-8AFF-4F8D-9B5E-D1244718B35C}">
      <dgm:prSet/>
      <dgm:spPr/>
      <dgm:t>
        <a:bodyPr/>
        <a:lstStyle/>
        <a:p>
          <a:pPr rtl="0"/>
          <a:r>
            <a:rPr lang="en-GB" b="0" i="0" dirty="0" smtClean="0"/>
            <a:t>Cultural: Students will understand about Japanese etiquette, be able to talk generally about Japan, its geography, climate, population, industry, religion, its countless festivals, music and fashion, pop culture, manga and anime, food, etc....</a:t>
          </a:r>
          <a:endParaRPr lang="en-IE" dirty="0"/>
        </a:p>
      </dgm:t>
    </dgm:pt>
    <dgm:pt modelId="{89124AC5-B319-4150-9156-590A89406749}" type="parTrans" cxnId="{075C8F03-6D1E-4B5A-A622-B0418F9FA23E}">
      <dgm:prSet/>
      <dgm:spPr/>
      <dgm:t>
        <a:bodyPr/>
        <a:lstStyle/>
        <a:p>
          <a:endParaRPr lang="en-US"/>
        </a:p>
      </dgm:t>
    </dgm:pt>
    <dgm:pt modelId="{41D40845-BF42-44D5-8C5B-8F537E8B3989}" type="sibTrans" cxnId="{075C8F03-6D1E-4B5A-A622-B0418F9FA23E}">
      <dgm:prSet/>
      <dgm:spPr/>
      <dgm:t>
        <a:bodyPr/>
        <a:lstStyle/>
        <a:p>
          <a:endParaRPr lang="en-US"/>
        </a:p>
      </dgm:t>
    </dgm:pt>
    <dgm:pt modelId="{A6DA8C32-9FD3-4D14-8684-3DFC75F83A2D}" type="pres">
      <dgm:prSet presAssocID="{5FA6914A-3D1C-44FF-924F-FC9C1C66C656}" presName="Name0" presStyleCnt="0">
        <dgm:presLayoutVars>
          <dgm:dir/>
          <dgm:resizeHandles val="exact"/>
        </dgm:presLayoutVars>
      </dgm:prSet>
      <dgm:spPr/>
      <dgm:t>
        <a:bodyPr/>
        <a:lstStyle/>
        <a:p>
          <a:endParaRPr lang="en-US"/>
        </a:p>
      </dgm:t>
    </dgm:pt>
    <dgm:pt modelId="{FCF278E6-3BE0-4B56-9A19-17FE3C62E9C4}" type="pres">
      <dgm:prSet presAssocID="{82694018-0F86-4EC2-B243-04235800F5F0}" presName="node" presStyleLbl="node1" presStyleIdx="0" presStyleCnt="5" custScaleX="114427">
        <dgm:presLayoutVars>
          <dgm:bulletEnabled val="1"/>
        </dgm:presLayoutVars>
      </dgm:prSet>
      <dgm:spPr>
        <a:prstGeom prst="flowChartMerge">
          <a:avLst/>
        </a:prstGeom>
      </dgm:spPr>
      <dgm:t>
        <a:bodyPr/>
        <a:lstStyle/>
        <a:p>
          <a:endParaRPr lang="en-US"/>
        </a:p>
      </dgm:t>
    </dgm:pt>
    <dgm:pt modelId="{29D81C10-9867-4812-A70D-D83DCF768A57}" type="pres">
      <dgm:prSet presAssocID="{AB8127C8-5A76-49FD-A857-61E59939BCCA}" presName="sibTrans" presStyleCnt="0"/>
      <dgm:spPr/>
    </dgm:pt>
    <dgm:pt modelId="{3B27358D-62DC-4B27-A4C3-E19CD51B3B60}" type="pres">
      <dgm:prSet presAssocID="{E8B1B64A-C1ED-41BE-9A04-E93016A1E654}" presName="node" presStyleLbl="node1" presStyleIdx="1" presStyleCnt="5">
        <dgm:presLayoutVars>
          <dgm:bulletEnabled val="1"/>
        </dgm:presLayoutVars>
      </dgm:prSet>
      <dgm:spPr/>
      <dgm:t>
        <a:bodyPr/>
        <a:lstStyle/>
        <a:p>
          <a:endParaRPr lang="en-US"/>
        </a:p>
      </dgm:t>
    </dgm:pt>
    <dgm:pt modelId="{176A365B-ABCB-431E-A0A4-560B2036416F}" type="pres">
      <dgm:prSet presAssocID="{4E066197-554E-4566-9E24-9E1011458FD0}" presName="sibTrans" presStyleCnt="0"/>
      <dgm:spPr/>
    </dgm:pt>
    <dgm:pt modelId="{A7F58B25-FCEF-4520-BCD0-9317C428CA29}" type="pres">
      <dgm:prSet presAssocID="{553A1053-3A59-427D-AD39-FBE93B230BC1}" presName="node" presStyleLbl="node1" presStyleIdx="2" presStyleCnt="5">
        <dgm:presLayoutVars>
          <dgm:bulletEnabled val="1"/>
        </dgm:presLayoutVars>
      </dgm:prSet>
      <dgm:spPr>
        <a:prstGeom prst="heart">
          <a:avLst/>
        </a:prstGeom>
      </dgm:spPr>
      <dgm:t>
        <a:bodyPr/>
        <a:lstStyle/>
        <a:p>
          <a:endParaRPr lang="en-US"/>
        </a:p>
      </dgm:t>
    </dgm:pt>
    <dgm:pt modelId="{B59569D9-6384-4F18-8F17-22A6F5123D3A}" type="pres">
      <dgm:prSet presAssocID="{C9D0BEF5-46B8-427E-8C6C-922D80ABA6A5}" presName="sibTrans" presStyleCnt="0"/>
      <dgm:spPr/>
    </dgm:pt>
    <dgm:pt modelId="{3128B33E-AF62-4812-84FD-A53901C9C4B6}" type="pres">
      <dgm:prSet presAssocID="{4D9C619F-2EA8-469D-8B54-33A5487FBD1E}" presName="node" presStyleLbl="node1" presStyleIdx="3" presStyleCnt="5">
        <dgm:presLayoutVars>
          <dgm:bulletEnabled val="1"/>
        </dgm:presLayoutVars>
      </dgm:prSet>
      <dgm:spPr/>
      <dgm:t>
        <a:bodyPr/>
        <a:lstStyle/>
        <a:p>
          <a:endParaRPr lang="en-US"/>
        </a:p>
      </dgm:t>
    </dgm:pt>
    <dgm:pt modelId="{350AD306-FEAA-47A4-BEDE-7164B5B4762C}" type="pres">
      <dgm:prSet presAssocID="{DCB7EDDB-306A-4FE4-9F77-B7018ADD4740}" presName="sibTrans" presStyleCnt="0"/>
      <dgm:spPr/>
    </dgm:pt>
    <dgm:pt modelId="{5E030C48-09D7-4FB2-92ED-E069BB58A5BE}" type="pres">
      <dgm:prSet presAssocID="{403B3F8E-8AFF-4F8D-9B5E-D1244718B35C}" presName="node" presStyleLbl="node1" presStyleIdx="4" presStyleCnt="5">
        <dgm:presLayoutVars>
          <dgm:bulletEnabled val="1"/>
        </dgm:presLayoutVars>
      </dgm:prSet>
      <dgm:spPr/>
      <dgm:t>
        <a:bodyPr/>
        <a:lstStyle/>
        <a:p>
          <a:endParaRPr lang="en-US"/>
        </a:p>
      </dgm:t>
    </dgm:pt>
  </dgm:ptLst>
  <dgm:cxnLst>
    <dgm:cxn modelId="{0CB5279F-D61C-4CA1-ADBE-5534D40B78E7}" type="presOf" srcId="{4D9C619F-2EA8-469D-8B54-33A5487FBD1E}" destId="{3128B33E-AF62-4812-84FD-A53901C9C4B6}" srcOrd="0" destOrd="0" presId="urn:microsoft.com/office/officeart/2005/8/layout/hList6"/>
    <dgm:cxn modelId="{3F971E35-F016-4B1B-93F5-323A1E1EFFCA}" srcId="{5FA6914A-3D1C-44FF-924F-FC9C1C66C656}" destId="{4D9C619F-2EA8-469D-8B54-33A5487FBD1E}" srcOrd="3" destOrd="0" parTransId="{5903D73D-2A93-4C57-BFF9-8A263F5CC47C}" sibTransId="{DCB7EDDB-306A-4FE4-9F77-B7018ADD4740}"/>
    <dgm:cxn modelId="{88E05041-B833-4BDA-A27D-2352D9274927}" type="presOf" srcId="{553A1053-3A59-427D-AD39-FBE93B230BC1}" destId="{A7F58B25-FCEF-4520-BCD0-9317C428CA29}" srcOrd="0" destOrd="0" presId="urn:microsoft.com/office/officeart/2005/8/layout/hList6"/>
    <dgm:cxn modelId="{2AD1E0AB-B9EF-433B-9B29-2A9D07960838}" srcId="{5FA6914A-3D1C-44FF-924F-FC9C1C66C656}" destId="{E8B1B64A-C1ED-41BE-9A04-E93016A1E654}" srcOrd="1" destOrd="0" parTransId="{E5B3A9D7-9C29-467E-9CBD-0167D317B53E}" sibTransId="{4E066197-554E-4566-9E24-9E1011458FD0}"/>
    <dgm:cxn modelId="{1EBD8380-547C-4976-86E7-5DEE667C20D5}" type="presOf" srcId="{403B3F8E-8AFF-4F8D-9B5E-D1244718B35C}" destId="{5E030C48-09D7-4FB2-92ED-E069BB58A5BE}" srcOrd="0" destOrd="0" presId="urn:microsoft.com/office/officeart/2005/8/layout/hList6"/>
    <dgm:cxn modelId="{D7F0134D-1867-40EA-8B87-59FB49B9ABB7}" type="presOf" srcId="{82694018-0F86-4EC2-B243-04235800F5F0}" destId="{FCF278E6-3BE0-4B56-9A19-17FE3C62E9C4}" srcOrd="0" destOrd="0" presId="urn:microsoft.com/office/officeart/2005/8/layout/hList6"/>
    <dgm:cxn modelId="{075C8F03-6D1E-4B5A-A622-B0418F9FA23E}" srcId="{5FA6914A-3D1C-44FF-924F-FC9C1C66C656}" destId="{403B3F8E-8AFF-4F8D-9B5E-D1244718B35C}" srcOrd="4" destOrd="0" parTransId="{89124AC5-B319-4150-9156-590A89406749}" sibTransId="{41D40845-BF42-44D5-8C5B-8F537E8B3989}"/>
    <dgm:cxn modelId="{8C583A7D-9608-4BD0-87F1-19BBA95D440D}" type="presOf" srcId="{5FA6914A-3D1C-44FF-924F-FC9C1C66C656}" destId="{A6DA8C32-9FD3-4D14-8684-3DFC75F83A2D}" srcOrd="0" destOrd="0" presId="urn:microsoft.com/office/officeart/2005/8/layout/hList6"/>
    <dgm:cxn modelId="{75045DA4-63F6-4AAA-8B88-9CA192B04CBB}" srcId="{5FA6914A-3D1C-44FF-924F-FC9C1C66C656}" destId="{553A1053-3A59-427D-AD39-FBE93B230BC1}" srcOrd="2" destOrd="0" parTransId="{9FCEE6CD-7575-48EA-8146-393B70AE0E7E}" sibTransId="{C9D0BEF5-46B8-427E-8C6C-922D80ABA6A5}"/>
    <dgm:cxn modelId="{80D99CD8-E94E-45C2-B733-095F1E44E2B8}" type="presOf" srcId="{E8B1B64A-C1ED-41BE-9A04-E93016A1E654}" destId="{3B27358D-62DC-4B27-A4C3-E19CD51B3B60}" srcOrd="0" destOrd="0" presId="urn:microsoft.com/office/officeart/2005/8/layout/hList6"/>
    <dgm:cxn modelId="{F12A0789-245C-49D7-9937-515CC6EC9458}" srcId="{5FA6914A-3D1C-44FF-924F-FC9C1C66C656}" destId="{82694018-0F86-4EC2-B243-04235800F5F0}" srcOrd="0" destOrd="0" parTransId="{EF022AB8-EE49-4448-A82F-569FFF7483AF}" sibTransId="{AB8127C8-5A76-49FD-A857-61E59939BCCA}"/>
    <dgm:cxn modelId="{DCFAF74A-9D8F-4866-85D6-35CDB1B9424E}" type="presParOf" srcId="{A6DA8C32-9FD3-4D14-8684-3DFC75F83A2D}" destId="{FCF278E6-3BE0-4B56-9A19-17FE3C62E9C4}" srcOrd="0" destOrd="0" presId="urn:microsoft.com/office/officeart/2005/8/layout/hList6"/>
    <dgm:cxn modelId="{55551699-ED1B-4532-B307-A814904DE7BA}" type="presParOf" srcId="{A6DA8C32-9FD3-4D14-8684-3DFC75F83A2D}" destId="{29D81C10-9867-4812-A70D-D83DCF768A57}" srcOrd="1" destOrd="0" presId="urn:microsoft.com/office/officeart/2005/8/layout/hList6"/>
    <dgm:cxn modelId="{D50CDC45-944D-4D41-B4D3-D191E7955781}" type="presParOf" srcId="{A6DA8C32-9FD3-4D14-8684-3DFC75F83A2D}" destId="{3B27358D-62DC-4B27-A4C3-E19CD51B3B60}" srcOrd="2" destOrd="0" presId="urn:microsoft.com/office/officeart/2005/8/layout/hList6"/>
    <dgm:cxn modelId="{A236A80F-C336-4D3E-91FF-00E0E3253E3D}" type="presParOf" srcId="{A6DA8C32-9FD3-4D14-8684-3DFC75F83A2D}" destId="{176A365B-ABCB-431E-A0A4-560B2036416F}" srcOrd="3" destOrd="0" presId="urn:microsoft.com/office/officeart/2005/8/layout/hList6"/>
    <dgm:cxn modelId="{5FAADEC9-E48E-4EC9-887F-2C05A655A9EA}" type="presParOf" srcId="{A6DA8C32-9FD3-4D14-8684-3DFC75F83A2D}" destId="{A7F58B25-FCEF-4520-BCD0-9317C428CA29}" srcOrd="4" destOrd="0" presId="urn:microsoft.com/office/officeart/2005/8/layout/hList6"/>
    <dgm:cxn modelId="{959F9123-F978-45EF-B223-DC328B233A45}" type="presParOf" srcId="{A6DA8C32-9FD3-4D14-8684-3DFC75F83A2D}" destId="{B59569D9-6384-4F18-8F17-22A6F5123D3A}" srcOrd="5" destOrd="0" presId="urn:microsoft.com/office/officeart/2005/8/layout/hList6"/>
    <dgm:cxn modelId="{D2E09CCB-B6DB-4E7B-AA6A-F49E4C48D075}" type="presParOf" srcId="{A6DA8C32-9FD3-4D14-8684-3DFC75F83A2D}" destId="{3128B33E-AF62-4812-84FD-A53901C9C4B6}" srcOrd="6" destOrd="0" presId="urn:microsoft.com/office/officeart/2005/8/layout/hList6"/>
    <dgm:cxn modelId="{0B95DDB1-3997-4D8C-892F-6861F575EEBD}" type="presParOf" srcId="{A6DA8C32-9FD3-4D14-8684-3DFC75F83A2D}" destId="{350AD306-FEAA-47A4-BEDE-7164B5B4762C}" srcOrd="7" destOrd="0" presId="urn:microsoft.com/office/officeart/2005/8/layout/hList6"/>
    <dgm:cxn modelId="{BF2444C6-6EB0-4384-A426-8E8C8E1E09D3}" type="presParOf" srcId="{A6DA8C32-9FD3-4D14-8684-3DFC75F83A2D}" destId="{5E030C48-09D7-4FB2-92ED-E069BB58A5BE}"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E2A472-D2E9-4608-AA1A-72AF2A05BDC3}"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039EFF7F-6FB0-4CC5-BD40-BD380899D112}">
      <dgm:prSet/>
      <dgm:spPr/>
      <dgm:t>
        <a:bodyPr/>
        <a:lstStyle/>
        <a:p>
          <a:pPr rtl="0"/>
          <a:r>
            <a:rPr lang="en-IE" b="0" i="0" dirty="0" smtClean="0"/>
            <a:t>Barista Level 1</a:t>
          </a:r>
          <a:endParaRPr lang="en-IE" dirty="0"/>
        </a:p>
      </dgm:t>
    </dgm:pt>
    <dgm:pt modelId="{32F75947-C87D-47C1-9516-1021D111A67D}" type="parTrans" cxnId="{906FB07D-557C-4B32-AFE6-A2822A9A6E00}">
      <dgm:prSet/>
      <dgm:spPr/>
      <dgm:t>
        <a:bodyPr/>
        <a:lstStyle/>
        <a:p>
          <a:endParaRPr lang="en-US"/>
        </a:p>
      </dgm:t>
    </dgm:pt>
    <dgm:pt modelId="{90D7CA25-53EA-4AAF-A11C-0544E3C4DA0F}" type="sibTrans" cxnId="{906FB07D-557C-4B32-AFE6-A2822A9A6E00}">
      <dgm:prSet/>
      <dgm:spPr/>
      <dgm:t>
        <a:bodyPr/>
        <a:lstStyle/>
        <a:p>
          <a:endParaRPr lang="en-US"/>
        </a:p>
      </dgm:t>
    </dgm:pt>
    <dgm:pt modelId="{BC3C5AF6-6201-4039-B20F-1D49EBF74386}">
      <dgm:prSet/>
      <dgm:spPr/>
      <dgm:t>
        <a:bodyPr/>
        <a:lstStyle/>
        <a:p>
          <a:pPr rtl="0"/>
          <a:r>
            <a:rPr lang="en-IE" b="0" i="0" dirty="0" smtClean="0"/>
            <a:t>Photography</a:t>
          </a:r>
          <a:endParaRPr lang="en-IE" dirty="0"/>
        </a:p>
      </dgm:t>
    </dgm:pt>
    <dgm:pt modelId="{A2E63E2A-717D-4F99-9616-6E7368B57DE2}" type="parTrans" cxnId="{906031DE-F1D7-46BF-B91D-1AED6A9DBC4F}">
      <dgm:prSet/>
      <dgm:spPr/>
      <dgm:t>
        <a:bodyPr/>
        <a:lstStyle/>
        <a:p>
          <a:endParaRPr lang="en-US"/>
        </a:p>
      </dgm:t>
    </dgm:pt>
    <dgm:pt modelId="{68B9F5AA-FD2F-4944-8163-292E3D14BEB2}" type="sibTrans" cxnId="{906031DE-F1D7-46BF-B91D-1AED6A9DBC4F}">
      <dgm:prSet/>
      <dgm:spPr/>
      <dgm:t>
        <a:bodyPr/>
        <a:lstStyle/>
        <a:p>
          <a:endParaRPr lang="en-US"/>
        </a:p>
      </dgm:t>
    </dgm:pt>
    <dgm:pt modelId="{85C8BB7C-44F4-4244-B6B3-83120A8F432B}">
      <dgm:prSet/>
      <dgm:spPr/>
      <dgm:t>
        <a:bodyPr/>
        <a:lstStyle/>
        <a:p>
          <a:pPr rtl="0"/>
          <a:r>
            <a:rPr lang="en-IE" b="0" i="0" dirty="0" smtClean="0"/>
            <a:t>Chinese</a:t>
          </a:r>
          <a:endParaRPr lang="en-IE" dirty="0"/>
        </a:p>
      </dgm:t>
    </dgm:pt>
    <dgm:pt modelId="{5FAD80F8-654E-4253-8140-15BC3A75AAD4}" type="parTrans" cxnId="{A71D7329-2625-48F7-B326-45E42597D847}">
      <dgm:prSet/>
      <dgm:spPr/>
      <dgm:t>
        <a:bodyPr/>
        <a:lstStyle/>
        <a:p>
          <a:endParaRPr lang="en-US"/>
        </a:p>
      </dgm:t>
    </dgm:pt>
    <dgm:pt modelId="{E9C83CA9-EDC0-46EB-9103-3BAFCDA36B6A}" type="sibTrans" cxnId="{A71D7329-2625-48F7-B326-45E42597D847}">
      <dgm:prSet/>
      <dgm:spPr/>
      <dgm:t>
        <a:bodyPr/>
        <a:lstStyle/>
        <a:p>
          <a:endParaRPr lang="en-US"/>
        </a:p>
      </dgm:t>
    </dgm:pt>
    <dgm:pt modelId="{452B0991-B656-48AA-AC7B-6F92B297CDF9}">
      <dgm:prSet/>
      <dgm:spPr/>
      <dgm:t>
        <a:bodyPr/>
        <a:lstStyle/>
        <a:p>
          <a:pPr rtl="0"/>
          <a:r>
            <a:rPr lang="en-IE" b="0" i="0" smtClean="0"/>
            <a:t>Introduction to Law</a:t>
          </a:r>
          <a:endParaRPr lang="en-IE"/>
        </a:p>
      </dgm:t>
    </dgm:pt>
    <dgm:pt modelId="{0198C889-5977-48C3-8089-A241E842F17E}" type="parTrans" cxnId="{A7FCCA57-B1A2-4B1D-A012-C997160AE90C}">
      <dgm:prSet/>
      <dgm:spPr/>
      <dgm:t>
        <a:bodyPr/>
        <a:lstStyle/>
        <a:p>
          <a:endParaRPr lang="en-US"/>
        </a:p>
      </dgm:t>
    </dgm:pt>
    <dgm:pt modelId="{009EB592-B532-4776-A2DB-3EBD2598C442}" type="sibTrans" cxnId="{A7FCCA57-B1A2-4B1D-A012-C997160AE90C}">
      <dgm:prSet/>
      <dgm:spPr/>
      <dgm:t>
        <a:bodyPr/>
        <a:lstStyle/>
        <a:p>
          <a:endParaRPr lang="en-US"/>
        </a:p>
      </dgm:t>
    </dgm:pt>
    <dgm:pt modelId="{2B6D877F-4194-4F97-8B5E-C1FA8C25D738}">
      <dgm:prSet/>
      <dgm:spPr/>
      <dgm:t>
        <a:bodyPr/>
        <a:lstStyle/>
        <a:p>
          <a:pPr rtl="0"/>
          <a:r>
            <a:rPr lang="en-IE" b="0" i="0" dirty="0" smtClean="0"/>
            <a:t>Video Analysis for Sport</a:t>
          </a:r>
          <a:endParaRPr lang="en-IE" dirty="0"/>
        </a:p>
      </dgm:t>
    </dgm:pt>
    <dgm:pt modelId="{3FACA09C-3B1F-4907-ACAB-95694C0DFF7C}" type="parTrans" cxnId="{13A696B1-EE01-463E-95F6-CD8DF3E5CE6F}">
      <dgm:prSet/>
      <dgm:spPr/>
      <dgm:t>
        <a:bodyPr/>
        <a:lstStyle/>
        <a:p>
          <a:endParaRPr lang="en-US"/>
        </a:p>
      </dgm:t>
    </dgm:pt>
    <dgm:pt modelId="{84069A9C-072A-4289-83A9-989611214459}" type="sibTrans" cxnId="{13A696B1-EE01-463E-95F6-CD8DF3E5CE6F}">
      <dgm:prSet/>
      <dgm:spPr/>
      <dgm:t>
        <a:bodyPr/>
        <a:lstStyle/>
        <a:p>
          <a:endParaRPr lang="en-US"/>
        </a:p>
      </dgm:t>
    </dgm:pt>
    <dgm:pt modelId="{71B486E2-8873-4A51-82B1-D485C2FCC43D}">
      <dgm:prSet/>
      <dgm:spPr/>
      <dgm:t>
        <a:bodyPr/>
        <a:lstStyle/>
        <a:p>
          <a:pPr rtl="0"/>
          <a:r>
            <a:rPr lang="en-GB" dirty="0" smtClean="0"/>
            <a:t>Survive and Save, and Life Support Module</a:t>
          </a:r>
          <a:r>
            <a:rPr lang="en-IE" b="0" i="0" dirty="0" smtClean="0"/>
            <a:t> </a:t>
          </a:r>
          <a:endParaRPr lang="en-IE" dirty="0"/>
        </a:p>
      </dgm:t>
    </dgm:pt>
    <dgm:pt modelId="{9A6C63DD-A430-48DF-99DB-E511B4C2264E}" type="parTrans" cxnId="{1CF122D0-71E0-49E2-8F95-CC0A68AD8953}">
      <dgm:prSet/>
      <dgm:spPr/>
      <dgm:t>
        <a:bodyPr/>
        <a:lstStyle/>
        <a:p>
          <a:endParaRPr lang="en-US"/>
        </a:p>
      </dgm:t>
    </dgm:pt>
    <dgm:pt modelId="{9F0AF8B5-3DB8-470F-B024-BD71764B2370}" type="sibTrans" cxnId="{1CF122D0-71E0-49E2-8F95-CC0A68AD8953}">
      <dgm:prSet/>
      <dgm:spPr/>
      <dgm:t>
        <a:bodyPr/>
        <a:lstStyle/>
        <a:p>
          <a:endParaRPr lang="en-US"/>
        </a:p>
      </dgm:t>
    </dgm:pt>
    <dgm:pt modelId="{963930E2-9D8B-4E65-B8FA-8E3314122137}">
      <dgm:prSet/>
      <dgm:spPr/>
      <dgm:t>
        <a:bodyPr/>
        <a:lstStyle/>
        <a:p>
          <a:pPr rtl="0"/>
          <a:r>
            <a:rPr lang="en-IE" b="0" i="0" smtClean="0"/>
            <a:t>Rugby Coaching </a:t>
          </a:r>
          <a:endParaRPr lang="en-IE"/>
        </a:p>
      </dgm:t>
    </dgm:pt>
    <dgm:pt modelId="{09CA3F9A-A16A-4801-8C88-C6DD713A8554}" type="parTrans" cxnId="{C7DBF010-A35E-4FA8-AB22-3DE6E941ABA7}">
      <dgm:prSet/>
      <dgm:spPr/>
      <dgm:t>
        <a:bodyPr/>
        <a:lstStyle/>
        <a:p>
          <a:endParaRPr lang="en-US"/>
        </a:p>
      </dgm:t>
    </dgm:pt>
    <dgm:pt modelId="{005D6FC6-D123-4461-A1EB-A2BFE89A5077}" type="sibTrans" cxnId="{C7DBF010-A35E-4FA8-AB22-3DE6E941ABA7}">
      <dgm:prSet/>
      <dgm:spPr/>
      <dgm:t>
        <a:bodyPr/>
        <a:lstStyle/>
        <a:p>
          <a:endParaRPr lang="en-US"/>
        </a:p>
      </dgm:t>
    </dgm:pt>
    <dgm:pt modelId="{B3611B73-C467-4118-99FE-50FB2121B31E}">
      <dgm:prSet/>
      <dgm:spPr/>
      <dgm:t>
        <a:bodyPr/>
        <a:lstStyle/>
        <a:p>
          <a:pPr rtl="0"/>
          <a:r>
            <a:rPr lang="en-IE" b="0" i="0" smtClean="0"/>
            <a:t>ICDL</a:t>
          </a:r>
          <a:endParaRPr lang="en-IE"/>
        </a:p>
      </dgm:t>
    </dgm:pt>
    <dgm:pt modelId="{1FA59C43-7ED0-4769-AF20-3167789E0B32}" type="parTrans" cxnId="{03E38E6E-11E7-4153-8216-3D7C3119BE51}">
      <dgm:prSet/>
      <dgm:spPr/>
      <dgm:t>
        <a:bodyPr/>
        <a:lstStyle/>
        <a:p>
          <a:endParaRPr lang="en-US"/>
        </a:p>
      </dgm:t>
    </dgm:pt>
    <dgm:pt modelId="{13FCF862-DDAE-4053-9D57-8BC8B092C23D}" type="sibTrans" cxnId="{03E38E6E-11E7-4153-8216-3D7C3119BE51}">
      <dgm:prSet/>
      <dgm:spPr/>
      <dgm:t>
        <a:bodyPr/>
        <a:lstStyle/>
        <a:p>
          <a:endParaRPr lang="en-US"/>
        </a:p>
      </dgm:t>
    </dgm:pt>
    <dgm:pt modelId="{1B44440A-05C3-4AE4-BD5A-03454219A910}" type="pres">
      <dgm:prSet presAssocID="{B4E2A472-D2E9-4608-AA1A-72AF2A05BDC3}" presName="Name0" presStyleCnt="0">
        <dgm:presLayoutVars>
          <dgm:dir/>
          <dgm:animLvl val="lvl"/>
          <dgm:resizeHandles val="exact"/>
        </dgm:presLayoutVars>
      </dgm:prSet>
      <dgm:spPr/>
      <dgm:t>
        <a:bodyPr/>
        <a:lstStyle/>
        <a:p>
          <a:endParaRPr lang="en-US"/>
        </a:p>
      </dgm:t>
    </dgm:pt>
    <dgm:pt modelId="{6ECC57A5-A3CA-45C3-A0D7-FFDB6BDD39DF}" type="pres">
      <dgm:prSet presAssocID="{039EFF7F-6FB0-4CC5-BD40-BD380899D112}" presName="linNode" presStyleCnt="0"/>
      <dgm:spPr/>
    </dgm:pt>
    <dgm:pt modelId="{09EAEB51-4637-4D0E-9F65-C1BBD255043E}" type="pres">
      <dgm:prSet presAssocID="{039EFF7F-6FB0-4CC5-BD40-BD380899D112}" presName="parentText" presStyleLbl="node1" presStyleIdx="0" presStyleCnt="8">
        <dgm:presLayoutVars>
          <dgm:chMax val="1"/>
          <dgm:bulletEnabled val="1"/>
        </dgm:presLayoutVars>
      </dgm:prSet>
      <dgm:spPr/>
      <dgm:t>
        <a:bodyPr/>
        <a:lstStyle/>
        <a:p>
          <a:endParaRPr lang="en-US"/>
        </a:p>
      </dgm:t>
    </dgm:pt>
    <dgm:pt modelId="{EC2934F8-C580-469E-B2E4-24254259470A}" type="pres">
      <dgm:prSet presAssocID="{90D7CA25-53EA-4AAF-A11C-0544E3C4DA0F}" presName="sp" presStyleCnt="0"/>
      <dgm:spPr/>
    </dgm:pt>
    <dgm:pt modelId="{C743D1CF-F052-42EF-A3F5-1E07E6525690}" type="pres">
      <dgm:prSet presAssocID="{BC3C5AF6-6201-4039-B20F-1D49EBF74386}" presName="linNode" presStyleCnt="0"/>
      <dgm:spPr/>
    </dgm:pt>
    <dgm:pt modelId="{4327EC1E-9C40-4649-9BD3-72AADF6A6FC5}" type="pres">
      <dgm:prSet presAssocID="{BC3C5AF6-6201-4039-B20F-1D49EBF74386}" presName="parentText" presStyleLbl="node1" presStyleIdx="1" presStyleCnt="8">
        <dgm:presLayoutVars>
          <dgm:chMax val="1"/>
          <dgm:bulletEnabled val="1"/>
        </dgm:presLayoutVars>
      </dgm:prSet>
      <dgm:spPr/>
      <dgm:t>
        <a:bodyPr/>
        <a:lstStyle/>
        <a:p>
          <a:endParaRPr lang="en-US"/>
        </a:p>
      </dgm:t>
    </dgm:pt>
    <dgm:pt modelId="{FAD248E7-62FC-4BB8-8D56-19A93CC59116}" type="pres">
      <dgm:prSet presAssocID="{68B9F5AA-FD2F-4944-8163-292E3D14BEB2}" presName="sp" presStyleCnt="0"/>
      <dgm:spPr/>
    </dgm:pt>
    <dgm:pt modelId="{AC2274C3-CAB0-4BA2-8FCF-381F83D70FCB}" type="pres">
      <dgm:prSet presAssocID="{85C8BB7C-44F4-4244-B6B3-83120A8F432B}" presName="linNode" presStyleCnt="0"/>
      <dgm:spPr/>
    </dgm:pt>
    <dgm:pt modelId="{A8249BB7-F847-45B4-B9FB-854FA71E918E}" type="pres">
      <dgm:prSet presAssocID="{85C8BB7C-44F4-4244-B6B3-83120A8F432B}" presName="parentText" presStyleLbl="node1" presStyleIdx="2" presStyleCnt="8">
        <dgm:presLayoutVars>
          <dgm:chMax val="1"/>
          <dgm:bulletEnabled val="1"/>
        </dgm:presLayoutVars>
      </dgm:prSet>
      <dgm:spPr/>
      <dgm:t>
        <a:bodyPr/>
        <a:lstStyle/>
        <a:p>
          <a:endParaRPr lang="en-US"/>
        </a:p>
      </dgm:t>
    </dgm:pt>
    <dgm:pt modelId="{59BDD15E-C10E-4984-BBB4-8511E050AD91}" type="pres">
      <dgm:prSet presAssocID="{E9C83CA9-EDC0-46EB-9103-3BAFCDA36B6A}" presName="sp" presStyleCnt="0"/>
      <dgm:spPr/>
    </dgm:pt>
    <dgm:pt modelId="{56D82ADE-58ED-45FB-8AF6-293752604BA6}" type="pres">
      <dgm:prSet presAssocID="{452B0991-B656-48AA-AC7B-6F92B297CDF9}" presName="linNode" presStyleCnt="0"/>
      <dgm:spPr/>
    </dgm:pt>
    <dgm:pt modelId="{02DE4591-6C63-44C0-827B-F20E5F346A86}" type="pres">
      <dgm:prSet presAssocID="{452B0991-B656-48AA-AC7B-6F92B297CDF9}" presName="parentText" presStyleLbl="node1" presStyleIdx="3" presStyleCnt="8">
        <dgm:presLayoutVars>
          <dgm:chMax val="1"/>
          <dgm:bulletEnabled val="1"/>
        </dgm:presLayoutVars>
      </dgm:prSet>
      <dgm:spPr/>
      <dgm:t>
        <a:bodyPr/>
        <a:lstStyle/>
        <a:p>
          <a:endParaRPr lang="en-US"/>
        </a:p>
      </dgm:t>
    </dgm:pt>
    <dgm:pt modelId="{26058681-13EF-4A48-A292-820E01537181}" type="pres">
      <dgm:prSet presAssocID="{009EB592-B532-4776-A2DB-3EBD2598C442}" presName="sp" presStyleCnt="0"/>
      <dgm:spPr/>
    </dgm:pt>
    <dgm:pt modelId="{E04E06FE-1729-4942-8F83-773BF479EAF7}" type="pres">
      <dgm:prSet presAssocID="{2B6D877F-4194-4F97-8B5E-C1FA8C25D738}" presName="linNode" presStyleCnt="0"/>
      <dgm:spPr/>
    </dgm:pt>
    <dgm:pt modelId="{B8301FCE-C331-4DF3-87CA-3DE77E1FF69D}" type="pres">
      <dgm:prSet presAssocID="{2B6D877F-4194-4F97-8B5E-C1FA8C25D738}" presName="parentText" presStyleLbl="node1" presStyleIdx="4" presStyleCnt="8">
        <dgm:presLayoutVars>
          <dgm:chMax val="1"/>
          <dgm:bulletEnabled val="1"/>
        </dgm:presLayoutVars>
      </dgm:prSet>
      <dgm:spPr/>
      <dgm:t>
        <a:bodyPr/>
        <a:lstStyle/>
        <a:p>
          <a:endParaRPr lang="en-US"/>
        </a:p>
      </dgm:t>
    </dgm:pt>
    <dgm:pt modelId="{24C7AF9E-A6E4-4D59-91F4-144211A1109C}" type="pres">
      <dgm:prSet presAssocID="{84069A9C-072A-4289-83A9-989611214459}" presName="sp" presStyleCnt="0"/>
      <dgm:spPr/>
    </dgm:pt>
    <dgm:pt modelId="{9E879E44-272F-40C8-9937-ECA7A499D1AE}" type="pres">
      <dgm:prSet presAssocID="{71B486E2-8873-4A51-82B1-D485C2FCC43D}" presName="linNode" presStyleCnt="0"/>
      <dgm:spPr/>
    </dgm:pt>
    <dgm:pt modelId="{CFBBEB3B-396E-43B9-975A-0D328063DB62}" type="pres">
      <dgm:prSet presAssocID="{71B486E2-8873-4A51-82B1-D485C2FCC43D}" presName="parentText" presStyleLbl="node1" presStyleIdx="5" presStyleCnt="8">
        <dgm:presLayoutVars>
          <dgm:chMax val="1"/>
          <dgm:bulletEnabled val="1"/>
        </dgm:presLayoutVars>
      </dgm:prSet>
      <dgm:spPr/>
      <dgm:t>
        <a:bodyPr/>
        <a:lstStyle/>
        <a:p>
          <a:endParaRPr lang="en-US"/>
        </a:p>
      </dgm:t>
    </dgm:pt>
    <dgm:pt modelId="{2F58B3E7-84E4-4676-944F-3C4ED6202B81}" type="pres">
      <dgm:prSet presAssocID="{9F0AF8B5-3DB8-470F-B024-BD71764B2370}" presName="sp" presStyleCnt="0"/>
      <dgm:spPr/>
    </dgm:pt>
    <dgm:pt modelId="{3FFED326-1CBC-498D-B25F-3BB3BD70D5FD}" type="pres">
      <dgm:prSet presAssocID="{963930E2-9D8B-4E65-B8FA-8E3314122137}" presName="linNode" presStyleCnt="0"/>
      <dgm:spPr/>
    </dgm:pt>
    <dgm:pt modelId="{C8ED56E6-747E-4F8F-A665-C771269BD2C8}" type="pres">
      <dgm:prSet presAssocID="{963930E2-9D8B-4E65-B8FA-8E3314122137}" presName="parentText" presStyleLbl="node1" presStyleIdx="6" presStyleCnt="8">
        <dgm:presLayoutVars>
          <dgm:chMax val="1"/>
          <dgm:bulletEnabled val="1"/>
        </dgm:presLayoutVars>
      </dgm:prSet>
      <dgm:spPr/>
      <dgm:t>
        <a:bodyPr/>
        <a:lstStyle/>
        <a:p>
          <a:endParaRPr lang="en-US"/>
        </a:p>
      </dgm:t>
    </dgm:pt>
    <dgm:pt modelId="{600642F3-2A36-4819-B662-2912CD056E2C}" type="pres">
      <dgm:prSet presAssocID="{005D6FC6-D123-4461-A1EB-A2BFE89A5077}" presName="sp" presStyleCnt="0"/>
      <dgm:spPr/>
    </dgm:pt>
    <dgm:pt modelId="{7F83533E-CC4C-4B66-9A62-C6CD77B2EF73}" type="pres">
      <dgm:prSet presAssocID="{B3611B73-C467-4118-99FE-50FB2121B31E}" presName="linNode" presStyleCnt="0"/>
      <dgm:spPr/>
    </dgm:pt>
    <dgm:pt modelId="{D5E16906-D099-4CBD-812B-5F6B167F72CA}" type="pres">
      <dgm:prSet presAssocID="{B3611B73-C467-4118-99FE-50FB2121B31E}" presName="parentText" presStyleLbl="node1" presStyleIdx="7" presStyleCnt="8">
        <dgm:presLayoutVars>
          <dgm:chMax val="1"/>
          <dgm:bulletEnabled val="1"/>
        </dgm:presLayoutVars>
      </dgm:prSet>
      <dgm:spPr/>
      <dgm:t>
        <a:bodyPr/>
        <a:lstStyle/>
        <a:p>
          <a:endParaRPr lang="en-US"/>
        </a:p>
      </dgm:t>
    </dgm:pt>
  </dgm:ptLst>
  <dgm:cxnLst>
    <dgm:cxn modelId="{A71D7329-2625-48F7-B326-45E42597D847}" srcId="{B4E2A472-D2E9-4608-AA1A-72AF2A05BDC3}" destId="{85C8BB7C-44F4-4244-B6B3-83120A8F432B}" srcOrd="2" destOrd="0" parTransId="{5FAD80F8-654E-4253-8140-15BC3A75AAD4}" sibTransId="{E9C83CA9-EDC0-46EB-9103-3BAFCDA36B6A}"/>
    <dgm:cxn modelId="{1CF122D0-71E0-49E2-8F95-CC0A68AD8953}" srcId="{B4E2A472-D2E9-4608-AA1A-72AF2A05BDC3}" destId="{71B486E2-8873-4A51-82B1-D485C2FCC43D}" srcOrd="5" destOrd="0" parTransId="{9A6C63DD-A430-48DF-99DB-E511B4C2264E}" sibTransId="{9F0AF8B5-3DB8-470F-B024-BD71764B2370}"/>
    <dgm:cxn modelId="{CD3A0433-685E-4ECA-8C01-BF6011D1CE5E}" type="presOf" srcId="{85C8BB7C-44F4-4244-B6B3-83120A8F432B}" destId="{A8249BB7-F847-45B4-B9FB-854FA71E918E}" srcOrd="0" destOrd="0" presId="urn:microsoft.com/office/officeart/2005/8/layout/vList5"/>
    <dgm:cxn modelId="{03E38E6E-11E7-4153-8216-3D7C3119BE51}" srcId="{B4E2A472-D2E9-4608-AA1A-72AF2A05BDC3}" destId="{B3611B73-C467-4118-99FE-50FB2121B31E}" srcOrd="7" destOrd="0" parTransId="{1FA59C43-7ED0-4769-AF20-3167789E0B32}" sibTransId="{13FCF862-DDAE-4053-9D57-8BC8B092C23D}"/>
    <dgm:cxn modelId="{C7DBF010-A35E-4FA8-AB22-3DE6E941ABA7}" srcId="{B4E2A472-D2E9-4608-AA1A-72AF2A05BDC3}" destId="{963930E2-9D8B-4E65-B8FA-8E3314122137}" srcOrd="6" destOrd="0" parTransId="{09CA3F9A-A16A-4801-8C88-C6DD713A8554}" sibTransId="{005D6FC6-D123-4461-A1EB-A2BFE89A5077}"/>
    <dgm:cxn modelId="{8DDBCF46-E89B-4ACB-BE18-883C1AC310C6}" type="presOf" srcId="{BC3C5AF6-6201-4039-B20F-1D49EBF74386}" destId="{4327EC1E-9C40-4649-9BD3-72AADF6A6FC5}" srcOrd="0" destOrd="0" presId="urn:microsoft.com/office/officeart/2005/8/layout/vList5"/>
    <dgm:cxn modelId="{13A696B1-EE01-463E-95F6-CD8DF3E5CE6F}" srcId="{B4E2A472-D2E9-4608-AA1A-72AF2A05BDC3}" destId="{2B6D877F-4194-4F97-8B5E-C1FA8C25D738}" srcOrd="4" destOrd="0" parTransId="{3FACA09C-3B1F-4907-ACAB-95694C0DFF7C}" sibTransId="{84069A9C-072A-4289-83A9-989611214459}"/>
    <dgm:cxn modelId="{634B5A39-5444-49DD-A2DD-CA07967A6415}" type="presOf" srcId="{039EFF7F-6FB0-4CC5-BD40-BD380899D112}" destId="{09EAEB51-4637-4D0E-9F65-C1BBD255043E}" srcOrd="0" destOrd="0" presId="urn:microsoft.com/office/officeart/2005/8/layout/vList5"/>
    <dgm:cxn modelId="{DC6104B7-9EE4-459E-B1B2-0429C0788FDF}" type="presOf" srcId="{452B0991-B656-48AA-AC7B-6F92B297CDF9}" destId="{02DE4591-6C63-44C0-827B-F20E5F346A86}" srcOrd="0" destOrd="0" presId="urn:microsoft.com/office/officeart/2005/8/layout/vList5"/>
    <dgm:cxn modelId="{F0A8E91E-15A6-4423-A124-19B419944917}" type="presOf" srcId="{B3611B73-C467-4118-99FE-50FB2121B31E}" destId="{D5E16906-D099-4CBD-812B-5F6B167F72CA}" srcOrd="0" destOrd="0" presId="urn:microsoft.com/office/officeart/2005/8/layout/vList5"/>
    <dgm:cxn modelId="{10D20BF9-CB67-461D-A984-58E17F989FE9}" type="presOf" srcId="{963930E2-9D8B-4E65-B8FA-8E3314122137}" destId="{C8ED56E6-747E-4F8F-A665-C771269BD2C8}" srcOrd="0" destOrd="0" presId="urn:microsoft.com/office/officeart/2005/8/layout/vList5"/>
    <dgm:cxn modelId="{C996BCCB-D8A8-4748-A1AD-66412A3FD043}" type="presOf" srcId="{71B486E2-8873-4A51-82B1-D485C2FCC43D}" destId="{CFBBEB3B-396E-43B9-975A-0D328063DB62}" srcOrd="0" destOrd="0" presId="urn:microsoft.com/office/officeart/2005/8/layout/vList5"/>
    <dgm:cxn modelId="{906FB07D-557C-4B32-AFE6-A2822A9A6E00}" srcId="{B4E2A472-D2E9-4608-AA1A-72AF2A05BDC3}" destId="{039EFF7F-6FB0-4CC5-BD40-BD380899D112}" srcOrd="0" destOrd="0" parTransId="{32F75947-C87D-47C1-9516-1021D111A67D}" sibTransId="{90D7CA25-53EA-4AAF-A11C-0544E3C4DA0F}"/>
    <dgm:cxn modelId="{A7FCCA57-B1A2-4B1D-A012-C997160AE90C}" srcId="{B4E2A472-D2E9-4608-AA1A-72AF2A05BDC3}" destId="{452B0991-B656-48AA-AC7B-6F92B297CDF9}" srcOrd="3" destOrd="0" parTransId="{0198C889-5977-48C3-8089-A241E842F17E}" sibTransId="{009EB592-B532-4776-A2DB-3EBD2598C442}"/>
    <dgm:cxn modelId="{6051D02C-EF53-4F86-A467-18CB7F1FADFB}" type="presOf" srcId="{2B6D877F-4194-4F97-8B5E-C1FA8C25D738}" destId="{B8301FCE-C331-4DF3-87CA-3DE77E1FF69D}" srcOrd="0" destOrd="0" presId="urn:microsoft.com/office/officeart/2005/8/layout/vList5"/>
    <dgm:cxn modelId="{906031DE-F1D7-46BF-B91D-1AED6A9DBC4F}" srcId="{B4E2A472-D2E9-4608-AA1A-72AF2A05BDC3}" destId="{BC3C5AF6-6201-4039-B20F-1D49EBF74386}" srcOrd="1" destOrd="0" parTransId="{A2E63E2A-717D-4F99-9616-6E7368B57DE2}" sibTransId="{68B9F5AA-FD2F-4944-8163-292E3D14BEB2}"/>
    <dgm:cxn modelId="{A9F71E9A-5E97-4F2E-967E-5281ED6665C4}" type="presOf" srcId="{B4E2A472-D2E9-4608-AA1A-72AF2A05BDC3}" destId="{1B44440A-05C3-4AE4-BD5A-03454219A910}" srcOrd="0" destOrd="0" presId="urn:microsoft.com/office/officeart/2005/8/layout/vList5"/>
    <dgm:cxn modelId="{72A5A2B6-0834-43D1-934B-8B1A640C2A37}" type="presParOf" srcId="{1B44440A-05C3-4AE4-BD5A-03454219A910}" destId="{6ECC57A5-A3CA-45C3-A0D7-FFDB6BDD39DF}" srcOrd="0" destOrd="0" presId="urn:microsoft.com/office/officeart/2005/8/layout/vList5"/>
    <dgm:cxn modelId="{5321022B-6D59-4C44-9BD6-B17EB9E00605}" type="presParOf" srcId="{6ECC57A5-A3CA-45C3-A0D7-FFDB6BDD39DF}" destId="{09EAEB51-4637-4D0E-9F65-C1BBD255043E}" srcOrd="0" destOrd="0" presId="urn:microsoft.com/office/officeart/2005/8/layout/vList5"/>
    <dgm:cxn modelId="{219BB03E-FBB8-4A37-97CB-38858646A638}" type="presParOf" srcId="{1B44440A-05C3-4AE4-BD5A-03454219A910}" destId="{EC2934F8-C580-469E-B2E4-24254259470A}" srcOrd="1" destOrd="0" presId="urn:microsoft.com/office/officeart/2005/8/layout/vList5"/>
    <dgm:cxn modelId="{7A0F442A-8808-4517-8BF1-1EC2C1348258}" type="presParOf" srcId="{1B44440A-05C3-4AE4-BD5A-03454219A910}" destId="{C743D1CF-F052-42EF-A3F5-1E07E6525690}" srcOrd="2" destOrd="0" presId="urn:microsoft.com/office/officeart/2005/8/layout/vList5"/>
    <dgm:cxn modelId="{A37F26FF-BD3A-439E-8EF7-B90227004469}" type="presParOf" srcId="{C743D1CF-F052-42EF-A3F5-1E07E6525690}" destId="{4327EC1E-9C40-4649-9BD3-72AADF6A6FC5}" srcOrd="0" destOrd="0" presId="urn:microsoft.com/office/officeart/2005/8/layout/vList5"/>
    <dgm:cxn modelId="{941C0EDA-5E85-44E1-86E7-2A6D1F953D51}" type="presParOf" srcId="{1B44440A-05C3-4AE4-BD5A-03454219A910}" destId="{FAD248E7-62FC-4BB8-8D56-19A93CC59116}" srcOrd="3" destOrd="0" presId="urn:microsoft.com/office/officeart/2005/8/layout/vList5"/>
    <dgm:cxn modelId="{694DED0E-B592-4F02-BD2D-B8104DBC037C}" type="presParOf" srcId="{1B44440A-05C3-4AE4-BD5A-03454219A910}" destId="{AC2274C3-CAB0-4BA2-8FCF-381F83D70FCB}" srcOrd="4" destOrd="0" presId="urn:microsoft.com/office/officeart/2005/8/layout/vList5"/>
    <dgm:cxn modelId="{1486CDA6-77E1-4208-B339-6E9ABA1B8241}" type="presParOf" srcId="{AC2274C3-CAB0-4BA2-8FCF-381F83D70FCB}" destId="{A8249BB7-F847-45B4-B9FB-854FA71E918E}" srcOrd="0" destOrd="0" presId="urn:microsoft.com/office/officeart/2005/8/layout/vList5"/>
    <dgm:cxn modelId="{57B940C4-A389-4E0B-AAD5-02C7D2731054}" type="presParOf" srcId="{1B44440A-05C3-4AE4-BD5A-03454219A910}" destId="{59BDD15E-C10E-4984-BBB4-8511E050AD91}" srcOrd="5" destOrd="0" presId="urn:microsoft.com/office/officeart/2005/8/layout/vList5"/>
    <dgm:cxn modelId="{2E62AD95-E8BA-4493-B11D-87F7EC41F832}" type="presParOf" srcId="{1B44440A-05C3-4AE4-BD5A-03454219A910}" destId="{56D82ADE-58ED-45FB-8AF6-293752604BA6}" srcOrd="6" destOrd="0" presId="urn:microsoft.com/office/officeart/2005/8/layout/vList5"/>
    <dgm:cxn modelId="{B14D848E-3B71-40C3-BAF2-C92A86C1B685}" type="presParOf" srcId="{56D82ADE-58ED-45FB-8AF6-293752604BA6}" destId="{02DE4591-6C63-44C0-827B-F20E5F346A86}" srcOrd="0" destOrd="0" presId="urn:microsoft.com/office/officeart/2005/8/layout/vList5"/>
    <dgm:cxn modelId="{6128284B-75E8-42B4-9E7C-99EEDA96A19A}" type="presParOf" srcId="{1B44440A-05C3-4AE4-BD5A-03454219A910}" destId="{26058681-13EF-4A48-A292-820E01537181}" srcOrd="7" destOrd="0" presId="urn:microsoft.com/office/officeart/2005/8/layout/vList5"/>
    <dgm:cxn modelId="{5A0022EC-A990-47B1-8BE1-FCB3E8DD5A10}" type="presParOf" srcId="{1B44440A-05C3-4AE4-BD5A-03454219A910}" destId="{E04E06FE-1729-4942-8F83-773BF479EAF7}" srcOrd="8" destOrd="0" presId="urn:microsoft.com/office/officeart/2005/8/layout/vList5"/>
    <dgm:cxn modelId="{67D3E339-EC3C-48E1-8F23-1A814BB30909}" type="presParOf" srcId="{E04E06FE-1729-4942-8F83-773BF479EAF7}" destId="{B8301FCE-C331-4DF3-87CA-3DE77E1FF69D}" srcOrd="0" destOrd="0" presId="urn:microsoft.com/office/officeart/2005/8/layout/vList5"/>
    <dgm:cxn modelId="{1C889231-5D77-4B93-9890-4CF14B3C6AED}" type="presParOf" srcId="{1B44440A-05C3-4AE4-BD5A-03454219A910}" destId="{24C7AF9E-A6E4-4D59-91F4-144211A1109C}" srcOrd="9" destOrd="0" presId="urn:microsoft.com/office/officeart/2005/8/layout/vList5"/>
    <dgm:cxn modelId="{ACDAB720-37DB-4022-BC0B-66227B3EA2A0}" type="presParOf" srcId="{1B44440A-05C3-4AE4-BD5A-03454219A910}" destId="{9E879E44-272F-40C8-9937-ECA7A499D1AE}" srcOrd="10" destOrd="0" presId="urn:microsoft.com/office/officeart/2005/8/layout/vList5"/>
    <dgm:cxn modelId="{B7005E56-F4BB-4E6C-8C5F-0343A4EC44F8}" type="presParOf" srcId="{9E879E44-272F-40C8-9937-ECA7A499D1AE}" destId="{CFBBEB3B-396E-43B9-975A-0D328063DB62}" srcOrd="0" destOrd="0" presId="urn:microsoft.com/office/officeart/2005/8/layout/vList5"/>
    <dgm:cxn modelId="{C52C08A2-3630-4C6D-87AB-72B757DE61EB}" type="presParOf" srcId="{1B44440A-05C3-4AE4-BD5A-03454219A910}" destId="{2F58B3E7-84E4-4676-944F-3C4ED6202B81}" srcOrd="11" destOrd="0" presId="urn:microsoft.com/office/officeart/2005/8/layout/vList5"/>
    <dgm:cxn modelId="{94565F50-C823-4833-8387-21C71751E300}" type="presParOf" srcId="{1B44440A-05C3-4AE4-BD5A-03454219A910}" destId="{3FFED326-1CBC-498D-B25F-3BB3BD70D5FD}" srcOrd="12" destOrd="0" presId="urn:microsoft.com/office/officeart/2005/8/layout/vList5"/>
    <dgm:cxn modelId="{3F0FA07F-C8E2-47C9-A600-D5069D1DCF74}" type="presParOf" srcId="{3FFED326-1CBC-498D-B25F-3BB3BD70D5FD}" destId="{C8ED56E6-747E-4F8F-A665-C771269BD2C8}" srcOrd="0" destOrd="0" presId="urn:microsoft.com/office/officeart/2005/8/layout/vList5"/>
    <dgm:cxn modelId="{DEF7FDF4-6BB9-4476-A25D-E7B22E66C6CF}" type="presParOf" srcId="{1B44440A-05C3-4AE4-BD5A-03454219A910}" destId="{600642F3-2A36-4819-B662-2912CD056E2C}" srcOrd="13" destOrd="0" presId="urn:microsoft.com/office/officeart/2005/8/layout/vList5"/>
    <dgm:cxn modelId="{42B6313B-9E8E-415E-8DC7-E84BC2208939}" type="presParOf" srcId="{1B44440A-05C3-4AE4-BD5A-03454219A910}" destId="{7F83533E-CC4C-4B66-9A62-C6CD77B2EF73}" srcOrd="14" destOrd="0" presId="urn:microsoft.com/office/officeart/2005/8/layout/vList5"/>
    <dgm:cxn modelId="{ED9FA091-4928-4C35-A263-8BA9F3D0C68D}" type="presParOf" srcId="{7F83533E-CC4C-4B66-9A62-C6CD77B2EF73}" destId="{D5E16906-D099-4CBD-812B-5F6B167F72CA}"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478F0-D2E0-4C65-ABC7-3C3318F40A1B}">
      <dsp:nvSpPr>
        <dsp:cNvPr id="0" name=""/>
        <dsp:cNvSpPr/>
      </dsp:nvSpPr>
      <dsp:spPr>
        <a:xfrm>
          <a:off x="2823972" y="291"/>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1. Barista Level 1 &amp; 2</a:t>
          </a:r>
          <a:endParaRPr lang="en-IE" sz="1900" kern="1200" dirty="0"/>
        </a:p>
      </dsp:txBody>
      <dsp:txXfrm>
        <a:off x="2846813" y="23132"/>
        <a:ext cx="3131286" cy="422224"/>
      </dsp:txXfrm>
    </dsp:sp>
    <dsp:sp modelId="{F486B458-9631-4DE7-80B8-81476AC45D46}">
      <dsp:nvSpPr>
        <dsp:cNvPr id="0" name=""/>
        <dsp:cNvSpPr/>
      </dsp:nvSpPr>
      <dsp:spPr>
        <a:xfrm>
          <a:off x="2823972" y="491593"/>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2. CAD</a:t>
          </a:r>
          <a:endParaRPr lang="en-IE" sz="1900" kern="1200" dirty="0"/>
        </a:p>
      </dsp:txBody>
      <dsp:txXfrm>
        <a:off x="2846813" y="514434"/>
        <a:ext cx="3131286" cy="422224"/>
      </dsp:txXfrm>
    </dsp:sp>
    <dsp:sp modelId="{A305D9E3-F654-4C46-89AF-16F159801D26}">
      <dsp:nvSpPr>
        <dsp:cNvPr id="0" name=""/>
        <dsp:cNvSpPr/>
      </dsp:nvSpPr>
      <dsp:spPr>
        <a:xfrm>
          <a:off x="2823972" y="982895"/>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3. Enterprise</a:t>
          </a:r>
          <a:endParaRPr lang="en-IE" sz="1900" kern="1200" dirty="0"/>
        </a:p>
      </dsp:txBody>
      <dsp:txXfrm>
        <a:off x="2846813" y="1005736"/>
        <a:ext cx="3131286" cy="422224"/>
      </dsp:txXfrm>
    </dsp:sp>
    <dsp:sp modelId="{8506170A-02C9-4A3B-8F2D-531A67556C46}">
      <dsp:nvSpPr>
        <dsp:cNvPr id="0" name=""/>
        <dsp:cNvSpPr/>
      </dsp:nvSpPr>
      <dsp:spPr>
        <a:xfrm>
          <a:off x="2823972" y="1474196"/>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4. Scientific Investigation </a:t>
          </a:r>
          <a:endParaRPr lang="en-IE" sz="1900" kern="1200" dirty="0"/>
        </a:p>
      </dsp:txBody>
      <dsp:txXfrm>
        <a:off x="2846813" y="1497037"/>
        <a:ext cx="3131286" cy="422224"/>
      </dsp:txXfrm>
    </dsp:sp>
    <dsp:sp modelId="{17563AFB-BD56-42FB-8787-C8842C92F309}">
      <dsp:nvSpPr>
        <dsp:cNvPr id="0" name=""/>
        <dsp:cNvSpPr/>
      </dsp:nvSpPr>
      <dsp:spPr>
        <a:xfrm>
          <a:off x="2823972" y="1965498"/>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5. Japanese </a:t>
          </a:r>
          <a:endParaRPr lang="en-IE" sz="1900" kern="1200" dirty="0"/>
        </a:p>
      </dsp:txBody>
      <dsp:txXfrm>
        <a:off x="2846813" y="1988339"/>
        <a:ext cx="3131286" cy="422224"/>
      </dsp:txXfrm>
    </dsp:sp>
    <dsp:sp modelId="{B8BBA023-0303-4554-AE6A-423E9B7E6291}">
      <dsp:nvSpPr>
        <dsp:cNvPr id="0" name=""/>
        <dsp:cNvSpPr/>
      </dsp:nvSpPr>
      <dsp:spPr>
        <a:xfrm>
          <a:off x="2823972" y="2456800"/>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6. Journalism </a:t>
          </a:r>
          <a:endParaRPr lang="en-IE" sz="1900" kern="1200" dirty="0"/>
        </a:p>
      </dsp:txBody>
      <dsp:txXfrm>
        <a:off x="2846813" y="2479641"/>
        <a:ext cx="3131286" cy="422224"/>
      </dsp:txXfrm>
    </dsp:sp>
    <dsp:sp modelId="{22304079-EAC3-4CE0-97BE-286418CFB05A}">
      <dsp:nvSpPr>
        <dsp:cNvPr id="0" name=""/>
        <dsp:cNvSpPr/>
      </dsp:nvSpPr>
      <dsp:spPr>
        <a:xfrm>
          <a:off x="2823972" y="2948101"/>
          <a:ext cx="3176968" cy="467906"/>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36195" rIns="72390" bIns="36195" numCol="1" spcCol="1270" anchor="ctr" anchorCtr="0">
          <a:noAutofit/>
        </a:bodyPr>
        <a:lstStyle/>
        <a:p>
          <a:pPr lvl="0" algn="ctr" defTabSz="844550" rtl="0">
            <a:lnSpc>
              <a:spcPct val="90000"/>
            </a:lnSpc>
            <a:spcBef>
              <a:spcPct val="0"/>
            </a:spcBef>
            <a:spcAft>
              <a:spcPct val="35000"/>
            </a:spcAft>
          </a:pPr>
          <a:r>
            <a:rPr lang="en-IE" sz="1900" b="0" i="0" kern="1200" dirty="0" smtClean="0"/>
            <a:t>7. Young Social Innovator</a:t>
          </a:r>
          <a:endParaRPr lang="en-IE" sz="1900" kern="1200" dirty="0"/>
        </a:p>
      </dsp:txBody>
      <dsp:txXfrm>
        <a:off x="2846813" y="2970942"/>
        <a:ext cx="3131286" cy="4222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5BF15A-1215-4586-94D9-CC2AF0B6986E}">
      <dsp:nvSpPr>
        <dsp:cNvPr id="0" name=""/>
        <dsp:cNvSpPr/>
      </dsp:nvSpPr>
      <dsp:spPr>
        <a:xfrm>
          <a:off x="1563" y="22399"/>
          <a:ext cx="3768543" cy="376854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kern="1200" dirty="0" smtClean="0"/>
            <a:t>This module gives the students a brief introduction into the Irish legal system. We start by looking at the history of the Irish legal system and the different courts in Ireland. </a:t>
          </a:r>
          <a:endParaRPr lang="en-IE" sz="1800" kern="1200" dirty="0"/>
        </a:p>
      </dsp:txBody>
      <dsp:txXfrm>
        <a:off x="553453" y="574289"/>
        <a:ext cx="2664763" cy="2664763"/>
      </dsp:txXfrm>
    </dsp:sp>
    <dsp:sp modelId="{6A2F0506-C1DD-4DB2-951C-2770EC904297}">
      <dsp:nvSpPr>
        <dsp:cNvPr id="0" name=""/>
        <dsp:cNvSpPr/>
      </dsp:nvSpPr>
      <dsp:spPr>
        <a:xfrm rot="13502">
          <a:off x="3479945" y="-501739"/>
          <a:ext cx="2357835" cy="12718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479946" y="-248111"/>
        <a:ext cx="1976270" cy="763129"/>
      </dsp:txXfrm>
    </dsp:sp>
    <dsp:sp modelId="{01579D32-7EA5-4867-A863-93D897294881}">
      <dsp:nvSpPr>
        <dsp:cNvPr id="0" name=""/>
        <dsp:cNvSpPr/>
      </dsp:nvSpPr>
      <dsp:spPr>
        <a:xfrm>
          <a:off x="5666637" y="44798"/>
          <a:ext cx="3768543" cy="376854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GB" sz="1800" kern="1200" dirty="0" smtClean="0"/>
            <a:t>During the module we examine the difference between Civil and Criminal law, we look at the Separations of powers, explore the old common law system and understand the principle of precedence.</a:t>
          </a:r>
          <a:endParaRPr lang="en-IE" sz="1800" kern="1200" dirty="0"/>
        </a:p>
      </dsp:txBody>
      <dsp:txXfrm>
        <a:off x="6218527" y="596688"/>
        <a:ext cx="2664763" cy="2664763"/>
      </dsp:txXfrm>
    </dsp:sp>
    <dsp:sp modelId="{DB245907-2B42-416E-AE77-4613C6C6D729}">
      <dsp:nvSpPr>
        <dsp:cNvPr id="0" name=""/>
        <dsp:cNvSpPr/>
      </dsp:nvSpPr>
      <dsp:spPr>
        <a:xfrm rot="10813687">
          <a:off x="3606366" y="3060737"/>
          <a:ext cx="2342911" cy="12718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3987929" y="3315874"/>
        <a:ext cx="1961346" cy="7631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6C91B-CAC8-4A07-9D8F-202E0F5F9367}">
      <dsp:nvSpPr>
        <dsp:cNvPr id="0" name=""/>
        <dsp:cNvSpPr/>
      </dsp:nvSpPr>
      <dsp:spPr>
        <a:xfrm>
          <a:off x="1527" y="396108"/>
          <a:ext cx="3975726" cy="397572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0">
            <a:lnSpc>
              <a:spcPct val="90000"/>
            </a:lnSpc>
            <a:spcBef>
              <a:spcPct val="0"/>
            </a:spcBef>
            <a:spcAft>
              <a:spcPct val="35000"/>
            </a:spcAft>
          </a:pPr>
          <a:r>
            <a:rPr lang="en-GB" sz="1900" kern="1200" dirty="0" smtClean="0"/>
            <a:t>We study the various laws including Tort, Contract, Criminal and Property as well as looking at some Constitutional rights. The students will get an opportunity to see and engage with case law in these different areas.</a:t>
          </a:r>
          <a:endParaRPr lang="en-IE" sz="1900" kern="1200" dirty="0"/>
        </a:p>
      </dsp:txBody>
      <dsp:txXfrm>
        <a:off x="583759" y="978340"/>
        <a:ext cx="2811262" cy="2811262"/>
      </dsp:txXfrm>
    </dsp:sp>
    <dsp:sp modelId="{84E4868A-0B20-4B73-90AC-36D9D8A1C9F8}">
      <dsp:nvSpPr>
        <dsp:cNvPr id="0" name=""/>
        <dsp:cNvSpPr/>
      </dsp:nvSpPr>
      <dsp:spPr>
        <a:xfrm>
          <a:off x="3667473" y="-165795"/>
          <a:ext cx="2478647" cy="13418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3667473" y="102566"/>
        <a:ext cx="2076105" cy="805085"/>
      </dsp:txXfrm>
    </dsp:sp>
    <dsp:sp modelId="{81493F9C-DF82-4092-9FC1-50396CA667FA}">
      <dsp:nvSpPr>
        <dsp:cNvPr id="0" name=""/>
        <dsp:cNvSpPr/>
      </dsp:nvSpPr>
      <dsp:spPr>
        <a:xfrm>
          <a:off x="5976642" y="396108"/>
          <a:ext cx="3975726" cy="397572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rtl="0">
            <a:lnSpc>
              <a:spcPct val="90000"/>
            </a:lnSpc>
            <a:spcBef>
              <a:spcPct val="0"/>
            </a:spcBef>
            <a:spcAft>
              <a:spcPct val="35000"/>
            </a:spcAft>
          </a:pPr>
          <a:r>
            <a:rPr lang="en-GB" sz="1900" kern="1200" smtClean="0"/>
            <a:t>There is also a guided tour of the courts during the module and we will have a guest speaker come in to speak to the students.</a:t>
          </a:r>
          <a:endParaRPr lang="en-IE" sz="1900" kern="1200"/>
        </a:p>
      </dsp:txBody>
      <dsp:txXfrm>
        <a:off x="6558874" y="978340"/>
        <a:ext cx="2811262" cy="2811262"/>
      </dsp:txXfrm>
    </dsp:sp>
    <dsp:sp modelId="{0D684F40-643F-4A80-A5CC-068AAAA9D548}">
      <dsp:nvSpPr>
        <dsp:cNvPr id="0" name=""/>
        <dsp:cNvSpPr/>
      </dsp:nvSpPr>
      <dsp:spPr>
        <a:xfrm rot="10800000">
          <a:off x="3807774" y="3591930"/>
          <a:ext cx="2478647" cy="13418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4210316" y="3860291"/>
        <a:ext cx="2076105" cy="80508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66A77-B330-4F56-B2BD-D9C7CBBAF9F2}">
      <dsp:nvSpPr>
        <dsp:cNvPr id="0" name=""/>
        <dsp:cNvSpPr/>
      </dsp:nvSpPr>
      <dsp:spPr>
        <a:xfrm>
          <a:off x="0" y="52682"/>
          <a:ext cx="9980023" cy="3474900"/>
        </a:xfrm>
        <a:prstGeom prst="flowChartDocumen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GB" sz="2700" kern="1200" dirty="0" smtClean="0"/>
            <a:t>For any students considering a career in Law this is a wonderful opportunity for them to explore and understand the law and the legal profession in Ireland.</a:t>
          </a:r>
        </a:p>
        <a:p>
          <a:pPr lvl="0" algn="l" defTabSz="1200150" rtl="0">
            <a:lnSpc>
              <a:spcPct val="90000"/>
            </a:lnSpc>
            <a:spcBef>
              <a:spcPct val="0"/>
            </a:spcBef>
            <a:spcAft>
              <a:spcPct val="35000"/>
            </a:spcAft>
          </a:pPr>
          <a:r>
            <a:rPr lang="en-GB" sz="2700" kern="1200" dirty="0" smtClean="0"/>
            <a:t> </a:t>
          </a:r>
        </a:p>
        <a:p>
          <a:pPr lvl="0" algn="l" defTabSz="1200150" rtl="0">
            <a:lnSpc>
              <a:spcPct val="90000"/>
            </a:lnSpc>
            <a:spcBef>
              <a:spcPct val="0"/>
            </a:spcBef>
            <a:spcAft>
              <a:spcPct val="35000"/>
            </a:spcAft>
          </a:pPr>
          <a:r>
            <a:rPr lang="en-GB" sz="2700" kern="1200" dirty="0" smtClean="0"/>
            <a:t>( 24 places available in this module per term.)</a:t>
          </a:r>
          <a:br>
            <a:rPr lang="en-GB" sz="2700" kern="1200" dirty="0" smtClean="0"/>
          </a:br>
          <a:endParaRPr lang="en-IE" sz="2700" kern="1200" dirty="0"/>
        </a:p>
      </dsp:txBody>
      <dsp:txXfrm>
        <a:off x="0" y="52682"/>
        <a:ext cx="9980023" cy="27866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F3FCF-EE9A-49E3-8F0D-8D9CF4A82C22}">
      <dsp:nvSpPr>
        <dsp:cNvPr id="0" name=""/>
        <dsp:cNvSpPr/>
      </dsp:nvSpPr>
      <dsp:spPr>
        <a:xfrm>
          <a:off x="1361352" y="0"/>
          <a:ext cx="2273594" cy="227358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0" i="0" kern="1200" smtClean="0"/>
            <a:t>lifesaving rescue,</a:t>
          </a:r>
          <a:endParaRPr lang="en-IE" sz="2200" kern="1200"/>
        </a:p>
      </dsp:txBody>
      <dsp:txXfrm>
        <a:off x="1694312" y="332959"/>
        <a:ext cx="1607674" cy="1607671"/>
      </dsp:txXfrm>
    </dsp:sp>
    <dsp:sp modelId="{CA3AE456-83B2-4932-B3A0-095B9AD276C7}">
      <dsp:nvSpPr>
        <dsp:cNvPr id="0" name=""/>
        <dsp:cNvSpPr/>
      </dsp:nvSpPr>
      <dsp:spPr>
        <a:xfrm>
          <a:off x="2530470" y="1516357"/>
          <a:ext cx="2273594" cy="227358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0" i="0" kern="1200" smtClean="0"/>
            <a:t>self-rescue</a:t>
          </a:r>
          <a:endParaRPr lang="en-IE" sz="2200" kern="1200"/>
        </a:p>
      </dsp:txBody>
      <dsp:txXfrm>
        <a:off x="2863430" y="1849316"/>
        <a:ext cx="1607674" cy="1607671"/>
      </dsp:txXfrm>
    </dsp:sp>
    <dsp:sp modelId="{E1DF38AA-6D90-4EBC-A901-788721EF814B}">
      <dsp:nvSpPr>
        <dsp:cNvPr id="0" name=""/>
        <dsp:cNvSpPr/>
      </dsp:nvSpPr>
      <dsp:spPr>
        <a:xfrm>
          <a:off x="3700283" y="0"/>
          <a:ext cx="2273594" cy="227358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0" i="0" kern="1200" smtClean="0"/>
            <a:t>survival,</a:t>
          </a:r>
          <a:endParaRPr lang="en-IE" sz="2200" kern="1200"/>
        </a:p>
      </dsp:txBody>
      <dsp:txXfrm>
        <a:off x="4033243" y="332959"/>
        <a:ext cx="1607674" cy="1607671"/>
      </dsp:txXfrm>
    </dsp:sp>
    <dsp:sp modelId="{8A10953E-AFBE-4E4C-AD0D-8BF4CE772BAF}">
      <dsp:nvSpPr>
        <dsp:cNvPr id="0" name=""/>
        <dsp:cNvSpPr/>
      </dsp:nvSpPr>
      <dsp:spPr>
        <a:xfrm>
          <a:off x="4869402" y="1516357"/>
          <a:ext cx="2273594" cy="227358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0" i="0" kern="1200" smtClean="0"/>
            <a:t>lifesaving sport skills </a:t>
          </a:r>
          <a:endParaRPr lang="en-IE" sz="2200" kern="1200"/>
        </a:p>
      </dsp:txBody>
      <dsp:txXfrm>
        <a:off x="5202362" y="1849316"/>
        <a:ext cx="1607674" cy="1607671"/>
      </dsp:txXfrm>
    </dsp:sp>
    <dsp:sp modelId="{EA211F41-B005-44B4-927A-12A36E8D985D}">
      <dsp:nvSpPr>
        <dsp:cNvPr id="0" name=""/>
        <dsp:cNvSpPr/>
      </dsp:nvSpPr>
      <dsp:spPr>
        <a:xfrm>
          <a:off x="6038520" y="0"/>
          <a:ext cx="2273594" cy="227358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977900" rtl="0">
            <a:lnSpc>
              <a:spcPct val="90000"/>
            </a:lnSpc>
            <a:spcBef>
              <a:spcPct val="0"/>
            </a:spcBef>
            <a:spcAft>
              <a:spcPct val="35000"/>
            </a:spcAft>
          </a:pPr>
          <a:r>
            <a:rPr lang="en-GB" sz="2200" b="0" i="0" kern="1200" smtClean="0"/>
            <a:t>develop swimming ability and fitness. </a:t>
          </a:r>
          <a:endParaRPr lang="en-IE" sz="2200" kern="1200"/>
        </a:p>
      </dsp:txBody>
      <dsp:txXfrm>
        <a:off x="6371480" y="332959"/>
        <a:ext cx="1607674" cy="160767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312DF-EB8C-4819-A939-4F454BACD8BC}">
      <dsp:nvSpPr>
        <dsp:cNvPr id="0" name=""/>
        <dsp:cNvSpPr/>
      </dsp:nvSpPr>
      <dsp:spPr>
        <a:xfrm>
          <a:off x="3233" y="899923"/>
          <a:ext cx="3152673" cy="126106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GB" sz="2500" b="0" i="0" kern="1200" smtClean="0"/>
            <a:t>perform CPR,</a:t>
          </a:r>
          <a:endParaRPr lang="en-IE" sz="2500" kern="1200"/>
        </a:p>
      </dsp:txBody>
      <dsp:txXfrm>
        <a:off x="3233" y="899923"/>
        <a:ext cx="3152673" cy="1261069"/>
      </dsp:txXfrm>
    </dsp:sp>
    <dsp:sp modelId="{66FBE9C1-7A72-418F-B7FE-6AB7A9FCB0D8}">
      <dsp:nvSpPr>
        <dsp:cNvPr id="0" name=""/>
        <dsp:cNvSpPr/>
      </dsp:nvSpPr>
      <dsp:spPr>
        <a:xfrm>
          <a:off x="3233" y="2160992"/>
          <a:ext cx="3152673" cy="10980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7A1BD6-CC28-4FD7-9A37-D32CD61873F0}">
      <dsp:nvSpPr>
        <dsp:cNvPr id="0" name=""/>
        <dsp:cNvSpPr/>
      </dsp:nvSpPr>
      <dsp:spPr>
        <a:xfrm>
          <a:off x="3597280" y="899923"/>
          <a:ext cx="3152673" cy="126106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GB" sz="2500" b="0" i="0" kern="1200" smtClean="0"/>
            <a:t>the diagnosis and treatment for Choking</a:t>
          </a:r>
          <a:endParaRPr lang="en-IE" sz="2500" kern="1200"/>
        </a:p>
      </dsp:txBody>
      <dsp:txXfrm>
        <a:off x="3597280" y="899923"/>
        <a:ext cx="3152673" cy="1261069"/>
      </dsp:txXfrm>
    </dsp:sp>
    <dsp:sp modelId="{D4A909C4-6C27-4774-8876-E2426695E1C7}">
      <dsp:nvSpPr>
        <dsp:cNvPr id="0" name=""/>
        <dsp:cNvSpPr/>
      </dsp:nvSpPr>
      <dsp:spPr>
        <a:xfrm>
          <a:off x="3597280" y="2160992"/>
          <a:ext cx="3152673" cy="10980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A55617-D348-4BF9-8302-98D457F0ED57}">
      <dsp:nvSpPr>
        <dsp:cNvPr id="0" name=""/>
        <dsp:cNvSpPr/>
      </dsp:nvSpPr>
      <dsp:spPr>
        <a:xfrm>
          <a:off x="7191328" y="899923"/>
          <a:ext cx="3152673" cy="1261069"/>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GB" sz="2500" b="0" i="0" kern="1200" smtClean="0"/>
            <a:t>Bleeding and Shock on an Adult Casualty</a:t>
          </a:r>
          <a:endParaRPr lang="en-IE" sz="2500" kern="1200"/>
        </a:p>
      </dsp:txBody>
      <dsp:txXfrm>
        <a:off x="7191328" y="899923"/>
        <a:ext cx="3152673" cy="1261069"/>
      </dsp:txXfrm>
    </dsp:sp>
    <dsp:sp modelId="{A9D01ABB-A547-4CFB-8AFA-4D2DB40FDB6B}">
      <dsp:nvSpPr>
        <dsp:cNvPr id="0" name=""/>
        <dsp:cNvSpPr/>
      </dsp:nvSpPr>
      <dsp:spPr>
        <a:xfrm>
          <a:off x="7191328" y="2160992"/>
          <a:ext cx="3152673" cy="10980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05313-443A-4D98-8C7B-72955402BBD1}">
      <dsp:nvSpPr>
        <dsp:cNvPr id="0" name=""/>
        <dsp:cNvSpPr/>
      </dsp:nvSpPr>
      <dsp:spPr>
        <a:xfrm>
          <a:off x="3567764" y="396"/>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Awareness of own safety</a:t>
          </a:r>
          <a:endParaRPr lang="en-IE" sz="1700" kern="1200"/>
        </a:p>
      </dsp:txBody>
      <dsp:txXfrm>
        <a:off x="3598761" y="31393"/>
        <a:ext cx="3951741" cy="572988"/>
      </dsp:txXfrm>
    </dsp:sp>
    <dsp:sp modelId="{C26B430F-276F-4403-AA5F-9AB2610B79B4}">
      <dsp:nvSpPr>
        <dsp:cNvPr id="0" name=""/>
        <dsp:cNvSpPr/>
      </dsp:nvSpPr>
      <dsp:spPr>
        <a:xfrm>
          <a:off x="3567764" y="667128"/>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Turning a casualty onto their back</a:t>
          </a:r>
          <a:endParaRPr lang="en-IE" sz="1700" kern="1200"/>
        </a:p>
      </dsp:txBody>
      <dsp:txXfrm>
        <a:off x="3598761" y="698125"/>
        <a:ext cx="3951741" cy="572988"/>
      </dsp:txXfrm>
    </dsp:sp>
    <dsp:sp modelId="{106E1273-70D4-4061-BB23-C78ACC9F61AE}">
      <dsp:nvSpPr>
        <dsp:cNvPr id="0" name=""/>
        <dsp:cNvSpPr/>
      </dsp:nvSpPr>
      <dsp:spPr>
        <a:xfrm>
          <a:off x="3567764" y="1333860"/>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Checking responsiveness</a:t>
          </a:r>
          <a:endParaRPr lang="en-IE" sz="1700" kern="1200"/>
        </a:p>
      </dsp:txBody>
      <dsp:txXfrm>
        <a:off x="3598761" y="1364857"/>
        <a:ext cx="3951741" cy="572988"/>
      </dsp:txXfrm>
    </dsp:sp>
    <dsp:sp modelId="{A6AD47E2-3420-4C8F-BBF0-38FFE56DD218}">
      <dsp:nvSpPr>
        <dsp:cNvPr id="0" name=""/>
        <dsp:cNvSpPr/>
      </dsp:nvSpPr>
      <dsp:spPr>
        <a:xfrm>
          <a:off x="3567764" y="2000592"/>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Sequence and application of CPR</a:t>
          </a:r>
          <a:endParaRPr lang="en-IE" sz="1700" kern="1200"/>
        </a:p>
      </dsp:txBody>
      <dsp:txXfrm>
        <a:off x="3598761" y="2031589"/>
        <a:ext cx="3951741" cy="572988"/>
      </dsp:txXfrm>
    </dsp:sp>
    <dsp:sp modelId="{343BE468-8A0B-4363-896D-B053AE3D2105}">
      <dsp:nvSpPr>
        <dsp:cNvPr id="0" name=""/>
        <dsp:cNvSpPr/>
      </dsp:nvSpPr>
      <dsp:spPr>
        <a:xfrm>
          <a:off x="3567764" y="2667324"/>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Managing regurgitation</a:t>
          </a:r>
          <a:endParaRPr lang="en-IE" sz="1700" kern="1200"/>
        </a:p>
      </dsp:txBody>
      <dsp:txXfrm>
        <a:off x="3598761" y="2698321"/>
        <a:ext cx="3951741" cy="572988"/>
      </dsp:txXfrm>
    </dsp:sp>
    <dsp:sp modelId="{C2CED62B-2BC1-4998-B057-4810162E907C}">
      <dsp:nvSpPr>
        <dsp:cNvPr id="0" name=""/>
        <dsp:cNvSpPr/>
      </dsp:nvSpPr>
      <dsp:spPr>
        <a:xfrm>
          <a:off x="3567764" y="3334056"/>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Recovery position</a:t>
          </a:r>
          <a:endParaRPr lang="en-IE" sz="1700" kern="1200"/>
        </a:p>
      </dsp:txBody>
      <dsp:txXfrm>
        <a:off x="3598761" y="3365053"/>
        <a:ext cx="3951741" cy="572988"/>
      </dsp:txXfrm>
    </dsp:sp>
    <dsp:sp modelId="{9E40DA49-AA50-4963-BE73-84CD0FB5EF11}">
      <dsp:nvSpPr>
        <dsp:cNvPr id="0" name=""/>
        <dsp:cNvSpPr/>
      </dsp:nvSpPr>
      <dsp:spPr>
        <a:xfrm>
          <a:off x="3567764" y="4000788"/>
          <a:ext cx="4013735" cy="634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smtClean="0"/>
            <a:t>· Diagnosis and treatment of choking</a:t>
          </a:r>
          <a:endParaRPr lang="en-IE" sz="1700" kern="1200"/>
        </a:p>
      </dsp:txBody>
      <dsp:txXfrm>
        <a:off x="3598761" y="4031785"/>
        <a:ext cx="3951741" cy="5729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15057-14E9-49FD-B5C8-15FB6B6F563E}">
      <dsp:nvSpPr>
        <dsp:cNvPr id="0" name=""/>
        <dsp:cNvSpPr/>
      </dsp:nvSpPr>
      <dsp:spPr>
        <a:xfrm>
          <a:off x="43" y="192053"/>
          <a:ext cx="4123750" cy="1626753"/>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GB" sz="3200" b="0" i="0" kern="1200" dirty="0" smtClean="0"/>
            <a:t> Diagnosis and treatment of bleeding</a:t>
          </a:r>
          <a:endParaRPr lang="en-IE" sz="3200" kern="1200" dirty="0"/>
        </a:p>
      </dsp:txBody>
      <dsp:txXfrm>
        <a:off x="43" y="192053"/>
        <a:ext cx="4123750" cy="1626753"/>
      </dsp:txXfrm>
    </dsp:sp>
    <dsp:sp modelId="{D4C0938D-DB60-478D-8F54-7970CA1A7A53}">
      <dsp:nvSpPr>
        <dsp:cNvPr id="0" name=""/>
        <dsp:cNvSpPr/>
      </dsp:nvSpPr>
      <dsp:spPr>
        <a:xfrm>
          <a:off x="43" y="1818806"/>
          <a:ext cx="4123750" cy="140544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08B533-3F29-4F99-9CE4-E4DA03748445}">
      <dsp:nvSpPr>
        <dsp:cNvPr id="0" name=""/>
        <dsp:cNvSpPr/>
      </dsp:nvSpPr>
      <dsp:spPr>
        <a:xfrm>
          <a:off x="4701119" y="192053"/>
          <a:ext cx="4123750" cy="1626753"/>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GB" sz="3200" b="0" i="0" kern="1200" dirty="0" smtClean="0"/>
            <a:t>·Diagnosis and treatment of shock</a:t>
          </a:r>
          <a:endParaRPr lang="en-IE" sz="3200" kern="1200" dirty="0"/>
        </a:p>
      </dsp:txBody>
      <dsp:txXfrm>
        <a:off x="4701119" y="192053"/>
        <a:ext cx="4123750" cy="1626753"/>
      </dsp:txXfrm>
    </dsp:sp>
    <dsp:sp modelId="{EE9F3B78-42F3-4DE9-99B0-F1FE569A3B83}">
      <dsp:nvSpPr>
        <dsp:cNvPr id="0" name=""/>
        <dsp:cNvSpPr/>
      </dsp:nvSpPr>
      <dsp:spPr>
        <a:xfrm>
          <a:off x="4701119" y="1818806"/>
          <a:ext cx="4123750" cy="140544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8EF50-FC10-4530-8292-EFD372207D47}">
      <dsp:nvSpPr>
        <dsp:cNvPr id="0" name=""/>
        <dsp:cNvSpPr/>
      </dsp:nvSpPr>
      <dsp:spPr>
        <a:xfrm rot="10800000">
          <a:off x="1769572" y="483068"/>
          <a:ext cx="8477734" cy="1365364"/>
        </a:xfrm>
        <a:prstGeom prst="flowChartPunchedTap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a:scene3d>
          <a:camera prst="perspectiveHeroicExtremeRightFacing"/>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247206" tIns="57150" rIns="106680" bIns="57150" numCol="1" spcCol="1270" anchor="ctr" anchorCtr="0">
          <a:noAutofit/>
        </a:bodyPr>
        <a:lstStyle/>
        <a:p>
          <a:pPr lvl="0" algn="ctr" defTabSz="666750" rtl="0">
            <a:lnSpc>
              <a:spcPct val="90000"/>
            </a:lnSpc>
            <a:spcBef>
              <a:spcPct val="0"/>
            </a:spcBef>
            <a:spcAft>
              <a:spcPct val="35000"/>
            </a:spcAft>
          </a:pPr>
          <a:r>
            <a:rPr lang="en-GB" sz="1500" b="0" i="0" kern="1200" dirty="0" smtClean="0"/>
            <a:t>The TY Coaching Module gives students the opportunity to develop their coaching skills through a combination of coaching lessons and first-hand experience of coaching young players. </a:t>
          </a:r>
          <a:endParaRPr lang="en-IE" sz="1500" kern="1200" dirty="0"/>
        </a:p>
      </dsp:txBody>
      <dsp:txXfrm rot="10800000">
        <a:off x="1769572" y="756141"/>
        <a:ext cx="8477734" cy="819218"/>
      </dsp:txXfrm>
    </dsp:sp>
    <dsp:sp modelId="{047485BF-E6F6-4EAE-B2F9-8D2D1A1FBDDB}">
      <dsp:nvSpPr>
        <dsp:cNvPr id="0" name=""/>
        <dsp:cNvSpPr/>
      </dsp:nvSpPr>
      <dsp:spPr>
        <a:xfrm>
          <a:off x="413081" y="47677"/>
          <a:ext cx="1665983" cy="161130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008DA5-A6EB-43B4-912E-3B19EFF88C40}">
      <dsp:nvSpPr>
        <dsp:cNvPr id="0" name=""/>
        <dsp:cNvSpPr/>
      </dsp:nvSpPr>
      <dsp:spPr>
        <a:xfrm rot="10800000">
          <a:off x="1204950" y="2022400"/>
          <a:ext cx="8289210" cy="1665013"/>
        </a:xfrm>
        <a:prstGeom prst="flowChartPunchedTap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206" tIns="53340" rIns="99568" bIns="53340" numCol="1" spcCol="1270" anchor="ctr" anchorCtr="0">
          <a:noAutofit/>
        </a:bodyPr>
        <a:lstStyle/>
        <a:p>
          <a:pPr lvl="0" algn="ctr" defTabSz="622300" rtl="0">
            <a:lnSpc>
              <a:spcPct val="90000"/>
            </a:lnSpc>
            <a:spcBef>
              <a:spcPct val="0"/>
            </a:spcBef>
            <a:spcAft>
              <a:spcPct val="35000"/>
            </a:spcAft>
          </a:pPr>
          <a:r>
            <a:rPr lang="en-GB" sz="1400" b="0" i="0" kern="1200" dirty="0" smtClean="0"/>
            <a:t>Students will also enjoy multiple coaching workshops from external speakers including Munster Rugby Development Officer, Owen Maloney and I.R.F.U Referee Development Manager, Chris Harrington.</a:t>
          </a:r>
          <a:endParaRPr lang="en-IE" sz="1400" kern="1200" dirty="0"/>
        </a:p>
      </dsp:txBody>
      <dsp:txXfrm rot="10800000">
        <a:off x="1204950" y="2355403"/>
        <a:ext cx="8289210" cy="999007"/>
      </dsp:txXfrm>
    </dsp:sp>
    <dsp:sp modelId="{F1BE6ADB-5B8F-4733-B9A9-BF6C630732C9}">
      <dsp:nvSpPr>
        <dsp:cNvPr id="0" name=""/>
        <dsp:cNvSpPr/>
      </dsp:nvSpPr>
      <dsp:spPr>
        <a:xfrm>
          <a:off x="56443" y="1736063"/>
          <a:ext cx="1454488" cy="217399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861A5-107F-41E2-9BC9-0D29F5843813}">
      <dsp:nvSpPr>
        <dsp:cNvPr id="0" name=""/>
        <dsp:cNvSpPr/>
      </dsp:nvSpPr>
      <dsp:spPr>
        <a:xfrm>
          <a:off x="0" y="52821"/>
          <a:ext cx="8824913" cy="1731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i="0" kern="1200" dirty="0" smtClean="0"/>
            <a:t>This module is specifically designed for Transition Year Students to introduce them to the concepts of coaching, with an emphasis on coaching Mini rugby (U8 – U12) where players are being introduced to rugby for the first time and participating in games of Tag Rugby with reduced numbers.</a:t>
          </a:r>
          <a:endParaRPr lang="en-IE" sz="2000" kern="1200" dirty="0"/>
        </a:p>
      </dsp:txBody>
      <dsp:txXfrm>
        <a:off x="84530" y="137351"/>
        <a:ext cx="8655853" cy="1562540"/>
      </dsp:txXfrm>
    </dsp:sp>
    <dsp:sp modelId="{9BF24F15-DD17-477C-8E91-8C3E6320AAF9}">
      <dsp:nvSpPr>
        <dsp:cNvPr id="0" name=""/>
        <dsp:cNvSpPr/>
      </dsp:nvSpPr>
      <dsp:spPr>
        <a:xfrm>
          <a:off x="0" y="1842021"/>
          <a:ext cx="8824913" cy="1731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i="0" kern="1200" smtClean="0"/>
            <a:t>The focus is on the students learning basic coaching concepts and applying them practically in a realistic coaching environment.</a:t>
          </a:r>
          <a:endParaRPr lang="en-IE" sz="2000" kern="1200"/>
        </a:p>
      </dsp:txBody>
      <dsp:txXfrm>
        <a:off x="84530" y="1926551"/>
        <a:ext cx="8655853" cy="1562540"/>
      </dsp:txXfrm>
    </dsp:sp>
    <dsp:sp modelId="{CF97C9F1-D745-4A0F-A124-3BB7998B2F67}">
      <dsp:nvSpPr>
        <dsp:cNvPr id="0" name=""/>
        <dsp:cNvSpPr/>
      </dsp:nvSpPr>
      <dsp:spPr>
        <a:xfrm>
          <a:off x="0" y="3631221"/>
          <a:ext cx="8824913" cy="1731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b="0" i="0" kern="1200" smtClean="0"/>
            <a:t>There is an emphasis on the coach learning how to develop a players’ all-round skills and game-understanding. These general concepts would apply to many other sports and a rugby background is not essential to complete this course.</a:t>
          </a:r>
          <a:endParaRPr lang="en-IE" sz="2000" kern="1200"/>
        </a:p>
      </dsp:txBody>
      <dsp:txXfrm>
        <a:off x="84530" y="3715751"/>
        <a:ext cx="8655853" cy="15625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35C07-8A98-4679-AE53-C51A8100AC3B}">
      <dsp:nvSpPr>
        <dsp:cNvPr id="0" name=""/>
        <dsp:cNvSpPr/>
      </dsp:nvSpPr>
      <dsp:spPr>
        <a:xfrm>
          <a:off x="0" y="372923"/>
          <a:ext cx="10613571" cy="1647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0" i="0" kern="1200" dirty="0" smtClean="0"/>
            <a:t>In the first phase of the module (4 weeks) the coaches learn basic coaching theory. In the second phase (8 weeks) the coaches apply this theory practically by coaching Primary School from students (St </a:t>
          </a:r>
          <a:r>
            <a:rPr lang="en-US" sz="1600" b="0" i="0" kern="1200" dirty="0" err="1" smtClean="0"/>
            <a:t>Joesephs</a:t>
          </a:r>
          <a:r>
            <a:rPr lang="en-US" sz="1600" b="0" i="0" kern="1200" dirty="0" smtClean="0"/>
            <a:t>) while continuing to develop their theoretical knowledge of coaching concepts. On the final week of the module the coaches </a:t>
          </a:r>
          <a:r>
            <a:rPr lang="en-US" sz="1600" b="0" i="0" kern="1200" dirty="0" err="1" smtClean="0"/>
            <a:t>organise</a:t>
          </a:r>
          <a:r>
            <a:rPr lang="en-US" sz="1600" b="0" i="0" kern="1200" dirty="0" smtClean="0"/>
            <a:t> a tournament for the same Primary School students they have been coaching. This process allows the coaches to observe the development of the players’ abilities over a period of time and hence to assess their own effectiveness as coaches.</a:t>
          </a:r>
          <a:endParaRPr lang="en-IE" sz="1600" kern="1200" dirty="0"/>
        </a:p>
      </dsp:txBody>
      <dsp:txXfrm>
        <a:off x="80417" y="453340"/>
        <a:ext cx="10452737" cy="1486526"/>
      </dsp:txXfrm>
    </dsp:sp>
    <dsp:sp modelId="{1B384879-5EBA-4360-8DA1-87A1A2116129}">
      <dsp:nvSpPr>
        <dsp:cNvPr id="0" name=""/>
        <dsp:cNvSpPr/>
      </dsp:nvSpPr>
      <dsp:spPr>
        <a:xfrm>
          <a:off x="0" y="2066363"/>
          <a:ext cx="10613571" cy="1647360"/>
        </a:xfrm>
        <a:prstGeom prst="roundRect">
          <a:avLst/>
        </a:prstGeom>
        <a:solidFill>
          <a:schemeClr val="tx2">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0" i="0" kern="1200" dirty="0" smtClean="0">
              <a:solidFill>
                <a:schemeClr val="tx1"/>
              </a:solidFill>
            </a:rPr>
            <a:t>On completion of the module and subject to having been found suitable through continuous assessment the coaches are awarded a certificate by Munster Rugby.</a:t>
          </a:r>
          <a:endParaRPr lang="en-IE" sz="1600" kern="1200" dirty="0">
            <a:solidFill>
              <a:schemeClr val="tx1"/>
            </a:solidFill>
          </a:endParaRPr>
        </a:p>
      </dsp:txBody>
      <dsp:txXfrm>
        <a:off x="80417" y="2146780"/>
        <a:ext cx="10452737" cy="1486526"/>
      </dsp:txXfrm>
    </dsp:sp>
    <dsp:sp modelId="{FF194699-2BF8-45DE-BA0E-F8A24223BA68}">
      <dsp:nvSpPr>
        <dsp:cNvPr id="0" name=""/>
        <dsp:cNvSpPr/>
      </dsp:nvSpPr>
      <dsp:spPr>
        <a:xfrm>
          <a:off x="0" y="3759804"/>
          <a:ext cx="10613571" cy="16473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i="1" kern="1200" smtClean="0"/>
            <a:t>Important Note: Coaches aged 16-18 yrs old are restricted to performing in an Assistant Coach role, under the direct supervision and guidance of an Accredited Mini Rugby coach aged 18yrs or older. </a:t>
          </a:r>
          <a:endParaRPr lang="en-IE" sz="1600" kern="1200"/>
        </a:p>
      </dsp:txBody>
      <dsp:txXfrm>
        <a:off x="80417" y="3840221"/>
        <a:ext cx="10452737" cy="1486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A3368-2961-48DE-865F-9D55B4CEBC05}">
      <dsp:nvSpPr>
        <dsp:cNvPr id="0" name=""/>
        <dsp:cNvSpPr/>
      </dsp:nvSpPr>
      <dsp:spPr>
        <a:xfrm>
          <a:off x="0" y="11829"/>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Introduction to CAD &amp; Google Sketchup</a:t>
          </a:r>
          <a:endParaRPr lang="en-IE" sz="1600" kern="1200"/>
        </a:p>
      </dsp:txBody>
      <dsp:txXfrm>
        <a:off x="18734" y="30563"/>
        <a:ext cx="8787445" cy="346292"/>
      </dsp:txXfrm>
    </dsp:sp>
    <dsp:sp modelId="{9F4157AE-CC1F-4106-978A-C6E46E577145}">
      <dsp:nvSpPr>
        <dsp:cNvPr id="0" name=""/>
        <dsp:cNvSpPr/>
      </dsp:nvSpPr>
      <dsp:spPr>
        <a:xfrm>
          <a:off x="0" y="441669"/>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Google Sketchup basics and 3D modelling</a:t>
          </a:r>
          <a:endParaRPr lang="en-IE" sz="1600" kern="1200"/>
        </a:p>
      </dsp:txBody>
      <dsp:txXfrm>
        <a:off x="18734" y="460403"/>
        <a:ext cx="8787445" cy="346292"/>
      </dsp:txXfrm>
    </dsp:sp>
    <dsp:sp modelId="{E94D4A5F-48FD-4C10-9123-4A97D41314BB}">
      <dsp:nvSpPr>
        <dsp:cNvPr id="0" name=""/>
        <dsp:cNvSpPr/>
      </dsp:nvSpPr>
      <dsp:spPr>
        <a:xfrm>
          <a:off x="0" y="87151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Classroom lead and self-paced CAD design tutorials.</a:t>
          </a:r>
          <a:endParaRPr lang="en-IE" sz="1600" kern="1200"/>
        </a:p>
      </dsp:txBody>
      <dsp:txXfrm>
        <a:off x="18734" y="890244"/>
        <a:ext cx="8787445" cy="346292"/>
      </dsp:txXfrm>
    </dsp:sp>
    <dsp:sp modelId="{6DD4B811-DDA0-41DA-81B4-F34521C094A9}">
      <dsp:nvSpPr>
        <dsp:cNvPr id="0" name=""/>
        <dsp:cNvSpPr/>
      </dsp:nvSpPr>
      <dsp:spPr>
        <a:xfrm>
          <a:off x="0" y="130135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Design assignments.</a:t>
          </a:r>
          <a:endParaRPr lang="en-IE" sz="1600" kern="1200"/>
        </a:p>
      </dsp:txBody>
      <dsp:txXfrm>
        <a:off x="18734" y="1320084"/>
        <a:ext cx="8787445" cy="346292"/>
      </dsp:txXfrm>
    </dsp:sp>
    <dsp:sp modelId="{22EFF3F7-60AE-4542-B0D3-88F17CF583F4}">
      <dsp:nvSpPr>
        <dsp:cNvPr id="0" name=""/>
        <dsp:cNvSpPr/>
      </dsp:nvSpPr>
      <dsp:spPr>
        <a:xfrm>
          <a:off x="0" y="173119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Architectural design review</a:t>
          </a:r>
          <a:endParaRPr lang="en-IE" sz="1600" kern="1200"/>
        </a:p>
      </dsp:txBody>
      <dsp:txXfrm>
        <a:off x="18734" y="1749924"/>
        <a:ext cx="8787445" cy="346292"/>
      </dsp:txXfrm>
    </dsp:sp>
    <dsp:sp modelId="{2029DE43-6FF2-4D18-937E-D4052331C9BD}">
      <dsp:nvSpPr>
        <dsp:cNvPr id="0" name=""/>
        <dsp:cNvSpPr/>
      </dsp:nvSpPr>
      <dsp:spPr>
        <a:xfrm>
          <a:off x="0" y="216103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Surveying</a:t>
          </a:r>
          <a:endParaRPr lang="en-IE" sz="1600" kern="1200"/>
        </a:p>
      </dsp:txBody>
      <dsp:txXfrm>
        <a:off x="18734" y="2179764"/>
        <a:ext cx="8787445" cy="346292"/>
      </dsp:txXfrm>
    </dsp:sp>
    <dsp:sp modelId="{1EC17AB5-5CDA-4E7A-9B46-F70DA6B57FB8}">
      <dsp:nvSpPr>
        <dsp:cNvPr id="0" name=""/>
        <dsp:cNvSpPr/>
      </dsp:nvSpPr>
      <dsp:spPr>
        <a:xfrm>
          <a:off x="0" y="259087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Architectural project design</a:t>
          </a:r>
          <a:endParaRPr lang="en-IE" sz="1600" kern="1200"/>
        </a:p>
      </dsp:txBody>
      <dsp:txXfrm>
        <a:off x="18734" y="2609604"/>
        <a:ext cx="8787445" cy="346292"/>
      </dsp:txXfrm>
    </dsp:sp>
    <dsp:sp modelId="{0E92498D-42E6-49AD-B508-12C028F87C15}">
      <dsp:nvSpPr>
        <dsp:cNvPr id="0" name=""/>
        <dsp:cNvSpPr/>
      </dsp:nvSpPr>
      <dsp:spPr>
        <a:xfrm>
          <a:off x="0" y="3020710"/>
          <a:ext cx="8824913" cy="3837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GB" sz="1600" b="0" i="0" kern="1200" smtClean="0"/>
            <a:t>· Model building.</a:t>
          </a:r>
          <a:endParaRPr lang="en-IE" sz="1600" kern="1200"/>
        </a:p>
      </dsp:txBody>
      <dsp:txXfrm>
        <a:off x="18734" y="3039444"/>
        <a:ext cx="8787445" cy="34629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0434C-FC0B-45E0-AF20-47E457717053}">
      <dsp:nvSpPr>
        <dsp:cNvPr id="0" name=""/>
        <dsp:cNvSpPr/>
      </dsp:nvSpPr>
      <dsp:spPr>
        <a:xfrm rot="10800000">
          <a:off x="1450682" y="286"/>
          <a:ext cx="7623550" cy="3724120"/>
        </a:xfrm>
        <a:prstGeom prst="flowChartInputOutp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706" tIns="76200" rIns="142240" bIns="76200" numCol="1" spcCol="1270" anchor="ctr" anchorCtr="0">
          <a:noAutofit/>
        </a:bodyPr>
        <a:lstStyle/>
        <a:p>
          <a:pPr lvl="0" algn="ctr" defTabSz="889000" rtl="0">
            <a:lnSpc>
              <a:spcPct val="90000"/>
            </a:lnSpc>
            <a:spcBef>
              <a:spcPct val="0"/>
            </a:spcBef>
            <a:spcAft>
              <a:spcPct val="35000"/>
            </a:spcAft>
          </a:pPr>
          <a:r>
            <a:rPr lang="en-GB" sz="2000" kern="1200" dirty="0" smtClean="0"/>
            <a:t>Students will learn how to plan and deliver training sessions on the key skills and concepts of rugby.</a:t>
          </a:r>
        </a:p>
        <a:p>
          <a:pPr lvl="0" algn="ctr" defTabSz="889000" rtl="0">
            <a:lnSpc>
              <a:spcPct val="90000"/>
            </a:lnSpc>
            <a:spcBef>
              <a:spcPct val="0"/>
            </a:spcBef>
            <a:spcAft>
              <a:spcPct val="35000"/>
            </a:spcAft>
          </a:pPr>
          <a:r>
            <a:rPr lang="en-GB" sz="1800" kern="1200" dirty="0" smtClean="0"/>
            <a:t> They will learn how to coach through the ‘Teaching Games for Understanding’ coaching model, a model designed to teach the different tactics and skills involved in the sport through fun games that keep </a:t>
          </a:r>
          <a:r>
            <a:rPr lang="en-GB" sz="2000" kern="1200" dirty="0" smtClean="0"/>
            <a:t>the players active. </a:t>
          </a:r>
          <a:endParaRPr lang="en-IE" sz="2000" kern="1200" dirty="0"/>
        </a:p>
      </dsp:txBody>
      <dsp:txXfrm rot="10800000">
        <a:off x="2975392" y="286"/>
        <a:ext cx="4574130" cy="3724120"/>
      </dsp:txXfrm>
    </dsp:sp>
    <dsp:sp modelId="{05FFE0C5-E74C-4704-9A72-4467ABC355CB}">
      <dsp:nvSpPr>
        <dsp:cNvPr id="0" name=""/>
        <dsp:cNvSpPr/>
      </dsp:nvSpPr>
      <dsp:spPr>
        <a:xfrm>
          <a:off x="1182244" y="1096143"/>
          <a:ext cx="1380372" cy="13803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CFD9B-F9E1-415F-9871-D267CCDDF964}">
      <dsp:nvSpPr>
        <dsp:cNvPr id="0" name=""/>
        <dsp:cNvSpPr/>
      </dsp:nvSpPr>
      <dsp:spPr>
        <a:xfrm rot="10800000">
          <a:off x="1969332" y="4136458"/>
          <a:ext cx="6932017" cy="2277117"/>
        </a:xfrm>
        <a:prstGeom prst="flowChartInputOutpu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8706" tIns="87630" rIns="163576" bIns="87630" numCol="1" spcCol="1270" anchor="ctr" anchorCtr="0">
          <a:noAutofit/>
        </a:bodyPr>
        <a:lstStyle/>
        <a:p>
          <a:pPr lvl="0" algn="ctr" defTabSz="1022350" rtl="0">
            <a:lnSpc>
              <a:spcPct val="90000"/>
            </a:lnSpc>
            <a:spcBef>
              <a:spcPct val="0"/>
            </a:spcBef>
            <a:spcAft>
              <a:spcPct val="35000"/>
            </a:spcAft>
          </a:pPr>
          <a:r>
            <a:rPr lang="en-GB" sz="2300" kern="1200" dirty="0" smtClean="0"/>
            <a:t>This model can be used to coach a variety of other sports such as soccer, football, hurling, basketball and many more.</a:t>
          </a:r>
          <a:endParaRPr lang="en-IE" sz="2300" kern="1200" dirty="0"/>
        </a:p>
      </dsp:txBody>
      <dsp:txXfrm rot="10800000">
        <a:off x="3355735" y="4136458"/>
        <a:ext cx="4159211" cy="2277117"/>
      </dsp:txXfrm>
    </dsp:sp>
    <dsp:sp modelId="{E244E5BB-6DF4-405F-A3DD-CE683E993585}">
      <dsp:nvSpPr>
        <dsp:cNvPr id="0" name=""/>
        <dsp:cNvSpPr/>
      </dsp:nvSpPr>
      <dsp:spPr>
        <a:xfrm>
          <a:off x="1339929" y="4584830"/>
          <a:ext cx="1380372" cy="1380372"/>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F1D31-2F9E-4412-B761-91945DEF7374}">
      <dsp:nvSpPr>
        <dsp:cNvPr id="0" name=""/>
        <dsp:cNvSpPr/>
      </dsp:nvSpPr>
      <dsp:spPr>
        <a:xfrm>
          <a:off x="0" y="351000"/>
          <a:ext cx="8825659" cy="576000"/>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GB" sz="2000" b="1" i="0" kern="1200" smtClean="0"/>
            <a:t>Students have up to 10 modules to choose from</a:t>
          </a:r>
          <a:endParaRPr lang="en-IE" sz="2000" kern="1200"/>
        </a:p>
      </dsp:txBody>
      <dsp:txXfrm>
        <a:off x="0" y="351000"/>
        <a:ext cx="8825659" cy="576000"/>
      </dsp:txXfrm>
    </dsp:sp>
    <dsp:sp modelId="{42AE4749-FE39-4742-A66D-EDBDA167265C}">
      <dsp:nvSpPr>
        <dsp:cNvPr id="0" name=""/>
        <dsp:cNvSpPr/>
      </dsp:nvSpPr>
      <dsp:spPr>
        <a:xfrm>
          <a:off x="0" y="927000"/>
          <a:ext cx="8825659" cy="329399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GB" sz="2000" b="0" i="0" kern="1200" dirty="0" smtClean="0"/>
            <a:t>They must do 4 modules to attain a ICDL Intermediate certificate but 7 modules would get them a full accredited ICDL certificate</a:t>
          </a:r>
          <a:endParaRPr lang="en-IE" sz="2000" kern="1200" dirty="0"/>
        </a:p>
        <a:p>
          <a:pPr marL="228600" lvl="1" indent="-228600" algn="l" defTabSz="889000" rtl="0">
            <a:lnSpc>
              <a:spcPct val="90000"/>
            </a:lnSpc>
            <a:spcBef>
              <a:spcPct val="0"/>
            </a:spcBef>
            <a:spcAft>
              <a:spcPct val="15000"/>
            </a:spcAft>
            <a:buChar char="••"/>
          </a:pPr>
          <a:endParaRPr lang="en-IE" sz="2000" kern="1200" dirty="0"/>
        </a:p>
        <a:p>
          <a:pPr marL="228600" lvl="1" indent="-228600" algn="l" defTabSz="889000" rtl="0">
            <a:lnSpc>
              <a:spcPct val="90000"/>
            </a:lnSpc>
            <a:spcBef>
              <a:spcPct val="0"/>
            </a:spcBef>
            <a:spcAft>
              <a:spcPct val="15000"/>
            </a:spcAft>
            <a:buChar char="••"/>
          </a:pPr>
          <a:r>
            <a:rPr lang="en-GB" sz="2000" b="0" i="0" kern="1200" dirty="0" smtClean="0"/>
            <a:t>The ICDL programme defines the skills and competencies necessary to use a computer and common computer applications. </a:t>
          </a:r>
          <a:endParaRPr lang="en-IE" sz="2000" kern="1200" dirty="0"/>
        </a:p>
        <a:p>
          <a:pPr marL="228600" lvl="1" indent="-228600" algn="l" defTabSz="889000" rtl="0">
            <a:lnSpc>
              <a:spcPct val="90000"/>
            </a:lnSpc>
            <a:spcBef>
              <a:spcPct val="0"/>
            </a:spcBef>
            <a:spcAft>
              <a:spcPct val="15000"/>
            </a:spcAft>
            <a:buChar char="••"/>
          </a:pPr>
          <a:endParaRPr lang="en-IE" sz="2000" kern="1200" dirty="0"/>
        </a:p>
        <a:p>
          <a:pPr marL="228600" lvl="1" indent="-228600" algn="l" defTabSz="889000" rtl="0">
            <a:lnSpc>
              <a:spcPct val="90000"/>
            </a:lnSpc>
            <a:spcBef>
              <a:spcPct val="0"/>
            </a:spcBef>
            <a:spcAft>
              <a:spcPct val="15000"/>
            </a:spcAft>
            <a:buChar char="••"/>
          </a:pPr>
          <a:r>
            <a:rPr lang="en-GB" sz="2000" b="0" i="0" kern="1200" dirty="0" smtClean="0"/>
            <a:t>It offers a wide range of modules including Computer Essentials, Word Processing and IT Security. Candidates take tests in the modules which are most relevant to their educational and professional requirements, thereby creating their ICDL Profile.</a:t>
          </a:r>
          <a:endParaRPr lang="en-IE" sz="2000" kern="1200" dirty="0"/>
        </a:p>
      </dsp:txBody>
      <dsp:txXfrm>
        <a:off x="0" y="927000"/>
        <a:ext cx="8825659" cy="329399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5C228-E50C-44AF-ADD7-3696B9E17F1B}">
      <dsp:nvSpPr>
        <dsp:cNvPr id="0" name=""/>
        <dsp:cNvSpPr/>
      </dsp:nvSpPr>
      <dsp:spPr>
        <a:xfrm>
          <a:off x="1824" y="135210"/>
          <a:ext cx="3834853" cy="38348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GB" sz="1400" b="0" i="0" kern="1200" dirty="0" smtClean="0"/>
            <a:t>Students with ICT skills enjoy an enriched educational experience and will be better prepared for life, work, and further learning. ICT skills enable teachers to use technology more effectively in the teaching process, thus achieving educational goals more efficiently, and in doing so save time and increase productivity in the classroom</a:t>
          </a:r>
          <a:r>
            <a:rPr lang="en-GB" sz="1300" b="0" i="0" kern="1200" dirty="0" smtClean="0"/>
            <a:t>. </a:t>
          </a:r>
          <a:endParaRPr lang="en-IE" sz="1300" kern="1200" dirty="0"/>
        </a:p>
      </dsp:txBody>
      <dsp:txXfrm>
        <a:off x="563425" y="696811"/>
        <a:ext cx="2711651" cy="2711651"/>
      </dsp:txXfrm>
    </dsp:sp>
    <dsp:sp modelId="{A6E705A3-A756-4C22-A34D-C651E342D26D}">
      <dsp:nvSpPr>
        <dsp:cNvPr id="0" name=""/>
        <dsp:cNvSpPr/>
      </dsp:nvSpPr>
      <dsp:spPr>
        <a:xfrm>
          <a:off x="3537761" y="-406757"/>
          <a:ext cx="2390371" cy="1294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3537761" y="-147904"/>
        <a:ext cx="2002092" cy="776557"/>
      </dsp:txXfrm>
    </dsp:sp>
    <dsp:sp modelId="{4F6C9BF8-DA78-4614-AE38-DEDDB99F68F6}">
      <dsp:nvSpPr>
        <dsp:cNvPr id="0" name=""/>
        <dsp:cNvSpPr/>
      </dsp:nvSpPr>
      <dsp:spPr>
        <a:xfrm>
          <a:off x="5764520" y="135210"/>
          <a:ext cx="3834853" cy="38348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rtl="0">
            <a:lnSpc>
              <a:spcPct val="90000"/>
            </a:lnSpc>
            <a:spcBef>
              <a:spcPct val="0"/>
            </a:spcBef>
            <a:spcAft>
              <a:spcPct val="35000"/>
            </a:spcAft>
          </a:pPr>
          <a:r>
            <a:rPr lang="en-GB" sz="1500" b="0" i="0" kern="1200" dirty="0" smtClean="0"/>
            <a:t>With a growing number of subjects integrating ICT in the Leaving Cert, especially subjects with projects, students completing the ICDL certificate gives them an added advantage. They gain confidence in ICT skills which gives them the sustainable ICT skills for the future.</a:t>
          </a:r>
          <a:endParaRPr lang="en-IE" sz="1500" kern="1200" dirty="0"/>
        </a:p>
      </dsp:txBody>
      <dsp:txXfrm>
        <a:off x="6326121" y="696811"/>
        <a:ext cx="2711651" cy="2711651"/>
      </dsp:txXfrm>
    </dsp:sp>
    <dsp:sp modelId="{03FDB98E-5FEB-4707-A15A-DD14942607F2}">
      <dsp:nvSpPr>
        <dsp:cNvPr id="0" name=""/>
        <dsp:cNvSpPr/>
      </dsp:nvSpPr>
      <dsp:spPr>
        <a:xfrm rot="10800000">
          <a:off x="3673065" y="3217769"/>
          <a:ext cx="2390371" cy="129426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4061344" y="3476622"/>
        <a:ext cx="2002092" cy="77655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B10AD2-DF22-4874-A74E-FBBAAFFF0F1E}">
      <dsp:nvSpPr>
        <dsp:cNvPr id="0" name=""/>
        <dsp:cNvSpPr/>
      </dsp:nvSpPr>
      <dsp:spPr>
        <a:xfrm>
          <a:off x="0" y="0"/>
          <a:ext cx="3416300" cy="341630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02F0B-8217-406F-8559-7D0206747DBD}">
      <dsp:nvSpPr>
        <dsp:cNvPr id="0" name=""/>
        <dsp:cNvSpPr/>
      </dsp:nvSpPr>
      <dsp:spPr>
        <a:xfrm>
          <a:off x="1708150" y="0"/>
          <a:ext cx="7116762" cy="3416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smtClean="0"/>
            <a:t>Engage and motivate students by enabling them to use ICT skills in learning</a:t>
          </a:r>
          <a:endParaRPr lang="en-IE" sz="2000" kern="1200"/>
        </a:p>
      </dsp:txBody>
      <dsp:txXfrm>
        <a:off x="1708150" y="0"/>
        <a:ext cx="7116762" cy="1024892"/>
      </dsp:txXfrm>
    </dsp:sp>
    <dsp:sp modelId="{B24F81F9-0E78-4014-B1EE-4C4CC5B98F4D}">
      <dsp:nvSpPr>
        <dsp:cNvPr id="0" name=""/>
        <dsp:cNvSpPr/>
      </dsp:nvSpPr>
      <dsp:spPr>
        <a:xfrm>
          <a:off x="597853" y="1024892"/>
          <a:ext cx="2220592" cy="2220592"/>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61C39-6D11-4701-8DC5-2364BE564C6B}">
      <dsp:nvSpPr>
        <dsp:cNvPr id="0" name=""/>
        <dsp:cNvSpPr/>
      </dsp:nvSpPr>
      <dsp:spPr>
        <a:xfrm>
          <a:off x="1708150" y="1024892"/>
          <a:ext cx="7116762" cy="2220592"/>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smtClean="0"/>
            <a:t>· Engage students with visualisation tools, voice and text feedback, to develop conceptual understanding</a:t>
          </a:r>
          <a:endParaRPr lang="en-IE" sz="2000" kern="1200"/>
        </a:p>
      </dsp:txBody>
      <dsp:txXfrm>
        <a:off x="1708150" y="1024892"/>
        <a:ext cx="7116762" cy="1024888"/>
      </dsp:txXfrm>
    </dsp:sp>
    <dsp:sp modelId="{519AA8AD-7625-4D84-A727-33710F00FB14}">
      <dsp:nvSpPr>
        <dsp:cNvPr id="0" name=""/>
        <dsp:cNvSpPr/>
      </dsp:nvSpPr>
      <dsp:spPr>
        <a:xfrm>
          <a:off x="1195705" y="2049781"/>
          <a:ext cx="1024888" cy="102488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E89124-1B24-4076-AF51-698F1CA926FD}">
      <dsp:nvSpPr>
        <dsp:cNvPr id="0" name=""/>
        <dsp:cNvSpPr/>
      </dsp:nvSpPr>
      <dsp:spPr>
        <a:xfrm>
          <a:off x="1708150" y="2049781"/>
          <a:ext cx="7116762" cy="102488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smtClean="0"/>
            <a:t>· Allow access to a wide range of multimedia-based learning elements</a:t>
          </a:r>
          <a:endParaRPr lang="en-IE" sz="2000" kern="1200"/>
        </a:p>
      </dsp:txBody>
      <dsp:txXfrm>
        <a:off x="1708150" y="2049781"/>
        <a:ext cx="7116762" cy="102488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A3F10-B88D-4E9C-8284-ABCCD8821F0F}">
      <dsp:nvSpPr>
        <dsp:cNvPr id="0" name=""/>
        <dsp:cNvSpPr/>
      </dsp:nvSpPr>
      <dsp:spPr>
        <a:xfrm>
          <a:off x="0" y="0"/>
          <a:ext cx="3416300" cy="341630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EAAB04-370A-4A03-86E1-500E3F72F955}">
      <dsp:nvSpPr>
        <dsp:cNvPr id="0" name=""/>
        <dsp:cNvSpPr/>
      </dsp:nvSpPr>
      <dsp:spPr>
        <a:xfrm>
          <a:off x="1708150" y="0"/>
          <a:ext cx="7116762" cy="34163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dirty="0" smtClean="0"/>
            <a:t>ICDL WILL IMPROVE COMMUNICATION AND COLLABORATION</a:t>
          </a:r>
          <a:endParaRPr lang="en-IE" sz="2000" kern="1200" dirty="0"/>
        </a:p>
      </dsp:txBody>
      <dsp:txXfrm>
        <a:off x="1708150" y="0"/>
        <a:ext cx="7116762" cy="725963"/>
      </dsp:txXfrm>
    </dsp:sp>
    <dsp:sp modelId="{2DF4B2DD-7AC0-40AE-9F00-C7C15FD48985}">
      <dsp:nvSpPr>
        <dsp:cNvPr id="0" name=""/>
        <dsp:cNvSpPr/>
      </dsp:nvSpPr>
      <dsp:spPr>
        <a:xfrm>
          <a:off x="448389" y="725963"/>
          <a:ext cx="2519521" cy="2519521"/>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B41B0-AED0-48C9-9F10-E631A580B01B}">
      <dsp:nvSpPr>
        <dsp:cNvPr id="0" name=""/>
        <dsp:cNvSpPr/>
      </dsp:nvSpPr>
      <dsp:spPr>
        <a:xfrm>
          <a:off x="1708150" y="725963"/>
          <a:ext cx="7116762" cy="2519521"/>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smtClean="0"/>
            <a:t>· Use technology to share tasks and work on group assignments and projects</a:t>
          </a:r>
          <a:endParaRPr lang="en-IE" sz="2000" kern="1200"/>
        </a:p>
      </dsp:txBody>
      <dsp:txXfrm>
        <a:off x="1708150" y="725963"/>
        <a:ext cx="7116762" cy="725963"/>
      </dsp:txXfrm>
    </dsp:sp>
    <dsp:sp modelId="{D0519828-CF78-40DD-BE01-1415B561E601}">
      <dsp:nvSpPr>
        <dsp:cNvPr id="0" name=""/>
        <dsp:cNvSpPr/>
      </dsp:nvSpPr>
      <dsp:spPr>
        <a:xfrm>
          <a:off x="896778" y="1451927"/>
          <a:ext cx="1622742" cy="1622742"/>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A258C9-037C-4BD3-A2EC-105F054E1F66}">
      <dsp:nvSpPr>
        <dsp:cNvPr id="0" name=""/>
        <dsp:cNvSpPr/>
      </dsp:nvSpPr>
      <dsp:spPr>
        <a:xfrm>
          <a:off x="1708150" y="1451927"/>
          <a:ext cx="7116762" cy="1622742"/>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smtClean="0"/>
            <a:t>· Use email, instant messaging, and blogs to communicate with teachers and other students</a:t>
          </a:r>
          <a:endParaRPr lang="en-IE" sz="2000" kern="1200"/>
        </a:p>
      </dsp:txBody>
      <dsp:txXfrm>
        <a:off x="1708150" y="1451927"/>
        <a:ext cx="7116762" cy="725963"/>
      </dsp:txXfrm>
    </dsp:sp>
    <dsp:sp modelId="{7D7CDB60-801C-4DBD-8CB8-230DBFA9A9DB}">
      <dsp:nvSpPr>
        <dsp:cNvPr id="0" name=""/>
        <dsp:cNvSpPr/>
      </dsp:nvSpPr>
      <dsp:spPr>
        <a:xfrm>
          <a:off x="1345168" y="2177891"/>
          <a:ext cx="725963" cy="725963"/>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85CC8-CB5D-4342-97F5-0A652973301E}">
      <dsp:nvSpPr>
        <dsp:cNvPr id="0" name=""/>
        <dsp:cNvSpPr/>
      </dsp:nvSpPr>
      <dsp:spPr>
        <a:xfrm>
          <a:off x="1708150" y="2177891"/>
          <a:ext cx="7116762" cy="725963"/>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b="0" i="0" kern="1200" dirty="0" smtClean="0"/>
            <a:t>· Join virtual communities on topics of interest to their course of study</a:t>
          </a:r>
          <a:endParaRPr lang="en-IE" sz="2000" kern="1200" dirty="0"/>
        </a:p>
      </dsp:txBody>
      <dsp:txXfrm>
        <a:off x="1708150" y="2177891"/>
        <a:ext cx="7116762" cy="72596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ADEBA9-46D1-404C-B7BE-CB77E588D68C}">
      <dsp:nvSpPr>
        <dsp:cNvPr id="0" name=""/>
        <dsp:cNvSpPr/>
      </dsp:nvSpPr>
      <dsp:spPr>
        <a:xfrm rot="16200000">
          <a:off x="-1305536"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ICDL WILL FACILITATE ACCESS TO INFORMATION AND RESOURCES</a:t>
          </a:r>
          <a:endParaRPr lang="en-IE" sz="1400" kern="1200" dirty="0"/>
        </a:p>
      </dsp:txBody>
      <dsp:txXfrm rot="5400000">
        <a:off x="6411" y="761364"/>
        <a:ext cx="1182931" cy="2284095"/>
      </dsp:txXfrm>
    </dsp:sp>
    <dsp:sp modelId="{922AED9D-2813-428D-A4F2-937821D74F33}">
      <dsp:nvSpPr>
        <dsp:cNvPr id="0" name=""/>
        <dsp:cNvSpPr/>
      </dsp:nvSpPr>
      <dsp:spPr>
        <a:xfrm rot="16200000">
          <a:off x="-33885"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 Access information on the Internet to supplement course work/study</a:t>
          </a:r>
          <a:endParaRPr lang="en-IE" sz="1400" kern="1200" dirty="0"/>
        </a:p>
      </dsp:txBody>
      <dsp:txXfrm rot="5400000">
        <a:off x="1278062" y="761364"/>
        <a:ext cx="1182931" cy="2284095"/>
      </dsp:txXfrm>
    </dsp:sp>
    <dsp:sp modelId="{C1B6518C-DAAB-4207-B173-8896E916E0EF}">
      <dsp:nvSpPr>
        <dsp:cNvPr id="0" name=""/>
        <dsp:cNvSpPr/>
      </dsp:nvSpPr>
      <dsp:spPr>
        <a:xfrm rot="16200000">
          <a:off x="1237765"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 Foster creativity in students by using interactive multimedia tools</a:t>
          </a:r>
          <a:endParaRPr lang="en-IE" sz="1400" kern="1200" dirty="0"/>
        </a:p>
      </dsp:txBody>
      <dsp:txXfrm rot="5400000">
        <a:off x="2549712" y="761364"/>
        <a:ext cx="1182931" cy="2284095"/>
      </dsp:txXfrm>
    </dsp:sp>
    <dsp:sp modelId="{679E8230-AAD2-407E-88B8-77C2AD8ED2CF}">
      <dsp:nvSpPr>
        <dsp:cNvPr id="0" name=""/>
        <dsp:cNvSpPr/>
      </dsp:nvSpPr>
      <dsp:spPr>
        <a:xfrm rot="16200000">
          <a:off x="2509417"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ICDL WILL INCREASE INDIVIDUALS’ CONFIDENCE, MOTIVATION, AND POTENTIAL FOR USING TECHNOLOGY</a:t>
          </a:r>
          <a:endParaRPr lang="en-IE" sz="1400" kern="1200" dirty="0"/>
        </a:p>
      </dsp:txBody>
      <dsp:txXfrm rot="5400000">
        <a:off x="3821364" y="761364"/>
        <a:ext cx="1182931" cy="2284095"/>
      </dsp:txXfrm>
    </dsp:sp>
    <dsp:sp modelId="{30D1D062-DF6E-48A5-BB09-FCE52C5E793C}">
      <dsp:nvSpPr>
        <dsp:cNvPr id="0" name=""/>
        <dsp:cNvSpPr/>
      </dsp:nvSpPr>
      <dsp:spPr>
        <a:xfrm rot="16200000">
          <a:off x="3781068"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 Create professional-looking letters/reports/projects</a:t>
          </a:r>
          <a:endParaRPr lang="en-IE" sz="1400" kern="1200" dirty="0"/>
        </a:p>
      </dsp:txBody>
      <dsp:txXfrm rot="5400000">
        <a:off x="5093015" y="761364"/>
        <a:ext cx="1182931" cy="2284095"/>
      </dsp:txXfrm>
    </dsp:sp>
    <dsp:sp modelId="{A3DAE9ED-0AA7-4DBD-BF86-299AB1958CB4}">
      <dsp:nvSpPr>
        <dsp:cNvPr id="0" name=""/>
        <dsp:cNvSpPr/>
      </dsp:nvSpPr>
      <dsp:spPr>
        <a:xfrm rot="16200000">
          <a:off x="5052719"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 Access news, information and entertainment</a:t>
          </a:r>
          <a:endParaRPr lang="en-IE" sz="1400" kern="1200" dirty="0"/>
        </a:p>
      </dsp:txBody>
      <dsp:txXfrm rot="5400000">
        <a:off x="6364666" y="761364"/>
        <a:ext cx="1182931" cy="2284095"/>
      </dsp:txXfrm>
    </dsp:sp>
    <dsp:sp modelId="{E517276B-773D-4283-9F18-BBDFF6343E03}">
      <dsp:nvSpPr>
        <dsp:cNvPr id="0" name=""/>
        <dsp:cNvSpPr/>
      </dsp:nvSpPr>
      <dsp:spPr>
        <a:xfrm rot="16200000">
          <a:off x="6324370" y="1311946"/>
          <a:ext cx="3806825" cy="118293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kern="1200" dirty="0" smtClean="0"/>
            <a:t>ICDL WILL PROMOTE A POSITIVE ATTITUDE TOWARDS LIFELONG LEARNING</a:t>
          </a:r>
          <a:endParaRPr lang="en-IE" sz="1400" kern="1200" dirty="0"/>
        </a:p>
      </dsp:txBody>
      <dsp:txXfrm rot="5400000">
        <a:off x="7636317" y="761364"/>
        <a:ext cx="1182931" cy="22840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96C58-8954-4C94-9166-882786003023}">
      <dsp:nvSpPr>
        <dsp:cNvPr id="0" name=""/>
        <dsp:cNvSpPr/>
      </dsp:nvSpPr>
      <dsp:spPr>
        <a:xfrm>
          <a:off x="0" y="0"/>
          <a:ext cx="8502316" cy="13985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GB" sz="2500" kern="1200" dirty="0" smtClean="0"/>
            <a:t>Taking this module will allow you to figure out what it takes to set up &amp; run your own business.</a:t>
          </a:r>
          <a:endParaRPr lang="en-IE" sz="2500" kern="1200" dirty="0"/>
        </a:p>
      </dsp:txBody>
      <dsp:txXfrm>
        <a:off x="68270" y="68270"/>
        <a:ext cx="8365776" cy="1261975"/>
      </dsp:txXfrm>
    </dsp:sp>
    <dsp:sp modelId="{15781997-7EB4-40C6-9D19-77D39F328ECE}">
      <dsp:nvSpPr>
        <dsp:cNvPr id="0" name=""/>
        <dsp:cNvSpPr/>
      </dsp:nvSpPr>
      <dsp:spPr>
        <a:xfrm>
          <a:off x="0" y="1794690"/>
          <a:ext cx="8502316" cy="13985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rtl="0">
            <a:lnSpc>
              <a:spcPct val="90000"/>
            </a:lnSpc>
            <a:spcBef>
              <a:spcPct val="0"/>
            </a:spcBef>
            <a:spcAft>
              <a:spcPct val="35000"/>
            </a:spcAft>
          </a:pPr>
          <a:r>
            <a:rPr lang="en-GB" sz="2500" kern="1200" smtClean="0"/>
            <a:t>You will work hard in teams to try and bring your idea to life and you will learn from first-hand experience what it takes to make a business a success. </a:t>
          </a:r>
          <a:endParaRPr lang="en-IE" sz="2500" kern="1200"/>
        </a:p>
      </dsp:txBody>
      <dsp:txXfrm>
        <a:off x="68270" y="1862960"/>
        <a:ext cx="8365776" cy="12619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8F08D-852E-4163-9727-DFBD77CB4BBD}">
      <dsp:nvSpPr>
        <dsp:cNvPr id="0" name=""/>
        <dsp:cNvSpPr/>
      </dsp:nvSpPr>
      <dsp:spPr>
        <a:xfrm>
          <a:off x="0" y="0"/>
          <a:ext cx="8242663" cy="5171400"/>
        </a:xfrm>
        <a:prstGeom prst="flowChartDisplay">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GB" sz="2400" b="0" i="0" kern="1200" dirty="0" smtClean="0"/>
            <a:t>As you go through the year, you will think of a creative new enterprise, identify your target audience, market the good or service and sell as many units as possible, all while hoping to make a profit. </a:t>
          </a:r>
        </a:p>
        <a:p>
          <a:pPr lvl="0" algn="l" defTabSz="1066800" rtl="0">
            <a:lnSpc>
              <a:spcPct val="90000"/>
            </a:lnSpc>
            <a:spcBef>
              <a:spcPct val="0"/>
            </a:spcBef>
            <a:spcAft>
              <a:spcPct val="35000"/>
            </a:spcAft>
          </a:pPr>
          <a:endParaRPr lang="en-GB" sz="2400" b="0" i="0" kern="1200" dirty="0" smtClean="0"/>
        </a:p>
        <a:p>
          <a:pPr lvl="0" algn="l" defTabSz="1066800" rtl="0">
            <a:lnSpc>
              <a:spcPct val="90000"/>
            </a:lnSpc>
            <a:spcBef>
              <a:spcPct val="0"/>
            </a:spcBef>
            <a:spcAft>
              <a:spcPct val="35000"/>
            </a:spcAft>
          </a:pPr>
          <a:r>
            <a:rPr lang="en-GB" sz="2400" b="0" i="0" kern="1200" dirty="0" smtClean="0"/>
            <a:t>Each person in your team will take on a different role (such as Managing Director, Production Manager, Marketing Manager) and by the end of the year you will appreciate being in a group with hard-working people!</a:t>
          </a:r>
          <a:endParaRPr lang="en-IE" sz="2400" kern="1200" dirty="0"/>
        </a:p>
      </dsp:txBody>
      <dsp:txXfrm>
        <a:off x="1373777" y="0"/>
        <a:ext cx="5495109" cy="5171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FE94-08AB-4F4E-9674-134366A8A272}">
      <dsp:nvSpPr>
        <dsp:cNvPr id="0" name=""/>
        <dsp:cNvSpPr/>
      </dsp:nvSpPr>
      <dsp:spPr>
        <a:xfrm>
          <a:off x="0" y="208557"/>
          <a:ext cx="9930141" cy="28828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GB" sz="2800" b="0" i="0" kern="1200" dirty="0" smtClean="0"/>
            <a:t>Over the course of the module you will welcome guest speakers to the class who will help you with different aspects of your business. You can also attend trade fairs where you can showcase your product to the wider public in Cork and workshops where you will meet with entrepreneurs from other schools.</a:t>
          </a:r>
          <a:endParaRPr lang="en-IE" sz="2800" kern="1200" dirty="0"/>
        </a:p>
      </dsp:txBody>
      <dsp:txXfrm>
        <a:off x="140731" y="349288"/>
        <a:ext cx="9648679" cy="26014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C16A8-5723-4326-9BB0-96986E0C2A94}">
      <dsp:nvSpPr>
        <dsp:cNvPr id="0" name=""/>
        <dsp:cNvSpPr/>
      </dsp:nvSpPr>
      <dsp:spPr>
        <a:xfrm>
          <a:off x="1349828" y="2"/>
          <a:ext cx="8577943" cy="4335457"/>
        </a:xfrm>
        <a:prstGeom prst="flowChartMagneticTape">
          <a:avLst/>
        </a:prstGeom>
        <a:solidFill>
          <a:srgbClr val="0070C0"/>
        </a:soli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rtl="0">
            <a:lnSpc>
              <a:spcPct val="90000"/>
            </a:lnSpc>
            <a:spcBef>
              <a:spcPct val="0"/>
            </a:spcBef>
            <a:spcAft>
              <a:spcPct val="35000"/>
            </a:spcAft>
          </a:pPr>
          <a:r>
            <a:rPr lang="en-GB" sz="3100" b="0" i="0" kern="1200" dirty="0" smtClean="0"/>
            <a:t>People who work hard in this module develop the necessary skills to survive in the business world and it is a very rewarding module for those who are willing to put the work in.</a:t>
          </a:r>
          <a:endParaRPr lang="en-IE" sz="3100" kern="1200" dirty="0"/>
        </a:p>
      </dsp:txBody>
      <dsp:txXfrm>
        <a:off x="2606039" y="634915"/>
        <a:ext cx="6065521" cy="3065631"/>
      </dsp:txXfrm>
    </dsp:sp>
    <dsp:sp modelId="{2A7CF41E-D9F1-4AF0-8C4E-31F790ED3445}">
      <dsp:nvSpPr>
        <dsp:cNvPr id="0" name=""/>
        <dsp:cNvSpPr/>
      </dsp:nvSpPr>
      <dsp:spPr>
        <a:xfrm flipH="1">
          <a:off x="11100421" y="2114511"/>
          <a:ext cx="354357" cy="1385755"/>
        </a:xfrm>
        <a:prstGeom prst="circularArrow">
          <a:avLst>
            <a:gd name="adj1" fmla="val 4878"/>
            <a:gd name="adj2" fmla="val 312630"/>
            <a:gd name="adj3" fmla="val 3153792"/>
            <a:gd name="adj4" fmla="val 15206237"/>
            <a:gd name="adj5" fmla="val 5691"/>
          </a:avLst>
        </a:prstGeom>
        <a:gradFill rotWithShape="0">
          <a:gsLst>
            <a:gs pos="0">
              <a:schemeClr val="accent1">
                <a:tint val="60000"/>
                <a:hueOff val="0"/>
                <a:satOff val="0"/>
                <a:lumOff val="0"/>
                <a:alphaOff val="0"/>
                <a:tint val="98000"/>
                <a:lumMod val="114000"/>
              </a:schemeClr>
            </a:gs>
            <a:gs pos="100000">
              <a:schemeClr val="accent1">
                <a:tint val="60000"/>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0FA7D3-38C8-4FFE-B0BD-2CB6095D0D38}">
      <dsp:nvSpPr>
        <dsp:cNvPr id="0" name=""/>
        <dsp:cNvSpPr/>
      </dsp:nvSpPr>
      <dsp:spPr>
        <a:xfrm>
          <a:off x="345027" y="0"/>
          <a:ext cx="7509259" cy="3923910"/>
        </a:xfrm>
        <a:prstGeom prst="cloud">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lvl="0" algn="ctr" defTabSz="755650" rtl="0">
            <a:lnSpc>
              <a:spcPct val="90000"/>
            </a:lnSpc>
            <a:spcBef>
              <a:spcPct val="0"/>
            </a:spcBef>
            <a:spcAft>
              <a:spcPct val="35000"/>
            </a:spcAft>
          </a:pPr>
          <a:r>
            <a:rPr lang="en-GB" sz="1700" b="0" i="0" kern="1200" dirty="0" smtClean="0"/>
            <a:t>Presentation Brothers College is one of the few schools which offer its students the opportunity to discover the richness, uniqueness and diversity of the Japanese culture. This module runs for the whole academic year, thereby allowing the students time to not only learn basic language skills, but to encourage independent thinking and enable students to talk about various topics.</a:t>
          </a:r>
          <a:endParaRPr lang="en-IE" sz="1700" kern="1200" dirty="0"/>
        </a:p>
      </dsp:txBody>
      <dsp:txXfrm>
        <a:off x="1379984" y="592583"/>
        <a:ext cx="4905354" cy="25569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278E6-3BE0-4B56-9A19-17FE3C62E9C4}">
      <dsp:nvSpPr>
        <dsp:cNvPr id="0" name=""/>
        <dsp:cNvSpPr/>
      </dsp:nvSpPr>
      <dsp:spPr>
        <a:xfrm rot="16200000">
          <a:off x="-1645909" y="1648610"/>
          <a:ext cx="5732462" cy="2435241"/>
        </a:xfrm>
        <a:prstGeom prst="flowChartMerg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lvl="0" algn="ctr" defTabSz="622300" rtl="0">
            <a:lnSpc>
              <a:spcPct val="90000"/>
            </a:lnSpc>
            <a:spcBef>
              <a:spcPct val="0"/>
            </a:spcBef>
            <a:spcAft>
              <a:spcPct val="35000"/>
            </a:spcAft>
          </a:pPr>
          <a:r>
            <a:rPr lang="en-GB" sz="1400" b="0" i="0" kern="1200" dirty="0" smtClean="0"/>
            <a:t>If students want to select Japanese for the Leaving Cert., TY gives them a spring-board so that they would be well prepared for 5th &amp; 6th yr</a:t>
          </a:r>
          <a:r>
            <a:rPr lang="en-GB" sz="1200" b="0" i="0" kern="1200" dirty="0" smtClean="0"/>
            <a:t>.</a:t>
          </a:r>
          <a:endParaRPr lang="en-IE" sz="1200" kern="1200" dirty="0"/>
        </a:p>
      </dsp:txBody>
      <dsp:txXfrm rot="5400000">
        <a:off x="2701" y="1433115"/>
        <a:ext cx="1217621" cy="2866231"/>
      </dsp:txXfrm>
    </dsp:sp>
    <dsp:sp modelId="{3B27358D-62DC-4B27-A4C3-E19CD51B3B60}">
      <dsp:nvSpPr>
        <dsp:cNvPr id="0" name=""/>
        <dsp:cNvSpPr/>
      </dsp:nvSpPr>
      <dsp:spPr>
        <a:xfrm rot="16200000">
          <a:off x="795429" y="1802128"/>
          <a:ext cx="5732462" cy="2128204"/>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8637" bIns="0" numCol="1" spcCol="1270" anchor="ctr" anchorCtr="0">
          <a:noAutofit/>
        </a:bodyPr>
        <a:lstStyle/>
        <a:p>
          <a:pPr lvl="0" algn="ctr" defTabSz="488950" rtl="0">
            <a:lnSpc>
              <a:spcPct val="90000"/>
            </a:lnSpc>
            <a:spcBef>
              <a:spcPct val="0"/>
            </a:spcBef>
            <a:spcAft>
              <a:spcPct val="35000"/>
            </a:spcAft>
          </a:pPr>
          <a:r>
            <a:rPr lang="en-GB" sz="1100" b="0" i="0" kern="1200" dirty="0" smtClean="0"/>
            <a:t>Language: Students will learn everyday greetings, they will be able to introduce themselves and their family, and ask and answer simple questions.</a:t>
          </a:r>
          <a:endParaRPr lang="en-IE" sz="1100" kern="1200" dirty="0"/>
        </a:p>
      </dsp:txBody>
      <dsp:txXfrm rot="5400000">
        <a:off x="2597558" y="1146491"/>
        <a:ext cx="2128204" cy="3439478"/>
      </dsp:txXfrm>
    </dsp:sp>
    <dsp:sp modelId="{A7F58B25-FCEF-4520-BCD0-9317C428CA29}">
      <dsp:nvSpPr>
        <dsp:cNvPr id="0" name=""/>
        <dsp:cNvSpPr/>
      </dsp:nvSpPr>
      <dsp:spPr>
        <a:xfrm rot="16200000">
          <a:off x="3083249" y="1802128"/>
          <a:ext cx="5732462" cy="2128204"/>
        </a:xfrm>
        <a:prstGeom prst="hear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8637" bIns="0" numCol="1" spcCol="1270" anchor="ctr" anchorCtr="0">
          <a:noAutofit/>
        </a:bodyPr>
        <a:lstStyle/>
        <a:p>
          <a:pPr lvl="0" algn="ctr" defTabSz="488950" rtl="0">
            <a:lnSpc>
              <a:spcPct val="90000"/>
            </a:lnSpc>
            <a:spcBef>
              <a:spcPct val="0"/>
            </a:spcBef>
            <a:spcAft>
              <a:spcPct val="35000"/>
            </a:spcAft>
          </a:pPr>
          <a:r>
            <a:rPr lang="en-GB" sz="1100" b="0" i="0" kern="1200" dirty="0" smtClean="0"/>
            <a:t>They will be able to speak in Japanese on simple topics such as family, pets, hobbies, sport, food, school and countries.</a:t>
          </a:r>
          <a:endParaRPr lang="en-IE" sz="1100" kern="1200" dirty="0"/>
        </a:p>
      </dsp:txBody>
      <dsp:txXfrm rot="5400000">
        <a:off x="5417429" y="955409"/>
        <a:ext cx="886752" cy="3821642"/>
      </dsp:txXfrm>
    </dsp:sp>
    <dsp:sp modelId="{3128B33E-AF62-4812-84FD-A53901C9C4B6}">
      <dsp:nvSpPr>
        <dsp:cNvPr id="0" name=""/>
        <dsp:cNvSpPr/>
      </dsp:nvSpPr>
      <dsp:spPr>
        <a:xfrm rot="16200000">
          <a:off x="5371069" y="1802128"/>
          <a:ext cx="5732462" cy="2128204"/>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8637" bIns="0" numCol="1" spcCol="1270" anchor="ctr" anchorCtr="0">
          <a:noAutofit/>
        </a:bodyPr>
        <a:lstStyle/>
        <a:p>
          <a:pPr lvl="0" algn="ctr" defTabSz="488950" rtl="0">
            <a:lnSpc>
              <a:spcPct val="90000"/>
            </a:lnSpc>
            <a:spcBef>
              <a:spcPct val="0"/>
            </a:spcBef>
            <a:spcAft>
              <a:spcPct val="35000"/>
            </a:spcAft>
          </a:pPr>
          <a:r>
            <a:rPr lang="en-GB" sz="1100" b="0" i="0" kern="1200" dirty="0" smtClean="0"/>
            <a:t>Learn to count and write Japanese numbers, be able to write name in Japanese.</a:t>
          </a:r>
          <a:endParaRPr lang="en-IE" sz="1100" kern="1200" dirty="0"/>
        </a:p>
      </dsp:txBody>
      <dsp:txXfrm rot="5400000">
        <a:off x="7173198" y="1146491"/>
        <a:ext cx="2128204" cy="3439478"/>
      </dsp:txXfrm>
    </dsp:sp>
    <dsp:sp modelId="{5E030C48-09D7-4FB2-92ED-E069BB58A5BE}">
      <dsp:nvSpPr>
        <dsp:cNvPr id="0" name=""/>
        <dsp:cNvSpPr/>
      </dsp:nvSpPr>
      <dsp:spPr>
        <a:xfrm rot="16200000">
          <a:off x="7658890" y="1802128"/>
          <a:ext cx="5732462" cy="2128204"/>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0" tIns="0" rIns="68637" bIns="0" numCol="1" spcCol="1270" anchor="ctr" anchorCtr="0">
          <a:noAutofit/>
        </a:bodyPr>
        <a:lstStyle/>
        <a:p>
          <a:pPr lvl="0" algn="ctr" defTabSz="488950" rtl="0">
            <a:lnSpc>
              <a:spcPct val="90000"/>
            </a:lnSpc>
            <a:spcBef>
              <a:spcPct val="0"/>
            </a:spcBef>
            <a:spcAft>
              <a:spcPct val="35000"/>
            </a:spcAft>
          </a:pPr>
          <a:r>
            <a:rPr lang="en-GB" sz="1100" b="0" i="0" kern="1200" dirty="0" smtClean="0"/>
            <a:t>Cultural: Students will understand about Japanese etiquette, be able to talk generally about Japan, its geography, climate, population, industry, religion, its countless festivals, music and fashion, pop culture, manga and anime, food, etc....</a:t>
          </a:r>
          <a:endParaRPr lang="en-IE" sz="1100" kern="1200" dirty="0"/>
        </a:p>
      </dsp:txBody>
      <dsp:txXfrm rot="5400000">
        <a:off x="9461019" y="1146491"/>
        <a:ext cx="2128204" cy="34394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AEB51-4637-4D0E-9F65-C1BBD255043E}">
      <dsp:nvSpPr>
        <dsp:cNvPr id="0" name=""/>
        <dsp:cNvSpPr/>
      </dsp:nvSpPr>
      <dsp:spPr>
        <a:xfrm>
          <a:off x="2416725" y="129"/>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dirty="0" smtClean="0"/>
            <a:t>Barista Level 1</a:t>
          </a:r>
          <a:endParaRPr lang="en-IE" sz="1100" kern="1200" dirty="0"/>
        </a:p>
      </dsp:txBody>
      <dsp:txXfrm>
        <a:off x="2435849" y="19253"/>
        <a:ext cx="2680568" cy="353501"/>
      </dsp:txXfrm>
    </dsp:sp>
    <dsp:sp modelId="{4327EC1E-9C40-4649-9BD3-72AADF6A6FC5}">
      <dsp:nvSpPr>
        <dsp:cNvPr id="0" name=""/>
        <dsp:cNvSpPr/>
      </dsp:nvSpPr>
      <dsp:spPr>
        <a:xfrm>
          <a:off x="2416725" y="411467"/>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dirty="0" smtClean="0"/>
            <a:t>Photography</a:t>
          </a:r>
          <a:endParaRPr lang="en-IE" sz="1100" kern="1200" dirty="0"/>
        </a:p>
      </dsp:txBody>
      <dsp:txXfrm>
        <a:off x="2435849" y="430591"/>
        <a:ext cx="2680568" cy="353501"/>
      </dsp:txXfrm>
    </dsp:sp>
    <dsp:sp modelId="{A8249BB7-F847-45B4-B9FB-854FA71E918E}">
      <dsp:nvSpPr>
        <dsp:cNvPr id="0" name=""/>
        <dsp:cNvSpPr/>
      </dsp:nvSpPr>
      <dsp:spPr>
        <a:xfrm>
          <a:off x="2416725" y="822804"/>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dirty="0" smtClean="0"/>
            <a:t>Chinese</a:t>
          </a:r>
          <a:endParaRPr lang="en-IE" sz="1100" kern="1200" dirty="0"/>
        </a:p>
      </dsp:txBody>
      <dsp:txXfrm>
        <a:off x="2435849" y="841928"/>
        <a:ext cx="2680568" cy="353501"/>
      </dsp:txXfrm>
    </dsp:sp>
    <dsp:sp modelId="{02DE4591-6C63-44C0-827B-F20E5F346A86}">
      <dsp:nvSpPr>
        <dsp:cNvPr id="0" name=""/>
        <dsp:cNvSpPr/>
      </dsp:nvSpPr>
      <dsp:spPr>
        <a:xfrm>
          <a:off x="2416725" y="1234142"/>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smtClean="0"/>
            <a:t>Introduction to Law</a:t>
          </a:r>
          <a:endParaRPr lang="en-IE" sz="1100" kern="1200"/>
        </a:p>
      </dsp:txBody>
      <dsp:txXfrm>
        <a:off x="2435849" y="1253266"/>
        <a:ext cx="2680568" cy="353501"/>
      </dsp:txXfrm>
    </dsp:sp>
    <dsp:sp modelId="{B8301FCE-C331-4DF3-87CA-3DE77E1FF69D}">
      <dsp:nvSpPr>
        <dsp:cNvPr id="0" name=""/>
        <dsp:cNvSpPr/>
      </dsp:nvSpPr>
      <dsp:spPr>
        <a:xfrm>
          <a:off x="2416725" y="1645479"/>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dirty="0" smtClean="0"/>
            <a:t>Video Analysis for Sport</a:t>
          </a:r>
          <a:endParaRPr lang="en-IE" sz="1100" kern="1200" dirty="0"/>
        </a:p>
      </dsp:txBody>
      <dsp:txXfrm>
        <a:off x="2435849" y="1664603"/>
        <a:ext cx="2680568" cy="353501"/>
      </dsp:txXfrm>
    </dsp:sp>
    <dsp:sp modelId="{CFBBEB3B-396E-43B9-975A-0D328063DB62}">
      <dsp:nvSpPr>
        <dsp:cNvPr id="0" name=""/>
        <dsp:cNvSpPr/>
      </dsp:nvSpPr>
      <dsp:spPr>
        <a:xfrm>
          <a:off x="2416725" y="2056817"/>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GB" sz="1100" kern="1200" dirty="0" smtClean="0"/>
            <a:t>Survive and Save, and Life Support Module</a:t>
          </a:r>
          <a:r>
            <a:rPr lang="en-IE" sz="1100" b="0" i="0" kern="1200" dirty="0" smtClean="0"/>
            <a:t> </a:t>
          </a:r>
          <a:endParaRPr lang="en-IE" sz="1100" kern="1200" dirty="0"/>
        </a:p>
      </dsp:txBody>
      <dsp:txXfrm>
        <a:off x="2435849" y="2075941"/>
        <a:ext cx="2680568" cy="353501"/>
      </dsp:txXfrm>
    </dsp:sp>
    <dsp:sp modelId="{C8ED56E6-747E-4F8F-A665-C771269BD2C8}">
      <dsp:nvSpPr>
        <dsp:cNvPr id="0" name=""/>
        <dsp:cNvSpPr/>
      </dsp:nvSpPr>
      <dsp:spPr>
        <a:xfrm>
          <a:off x="2416725" y="2468154"/>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smtClean="0"/>
            <a:t>Rugby Coaching </a:t>
          </a:r>
          <a:endParaRPr lang="en-IE" sz="1100" kern="1200"/>
        </a:p>
      </dsp:txBody>
      <dsp:txXfrm>
        <a:off x="2435849" y="2487278"/>
        <a:ext cx="2680568" cy="353501"/>
      </dsp:txXfrm>
    </dsp:sp>
    <dsp:sp modelId="{D5E16906-D099-4CBD-812B-5F6B167F72CA}">
      <dsp:nvSpPr>
        <dsp:cNvPr id="0" name=""/>
        <dsp:cNvSpPr/>
      </dsp:nvSpPr>
      <dsp:spPr>
        <a:xfrm>
          <a:off x="2416725" y="2879492"/>
          <a:ext cx="2718816" cy="391749"/>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rtl="0">
            <a:lnSpc>
              <a:spcPct val="90000"/>
            </a:lnSpc>
            <a:spcBef>
              <a:spcPct val="0"/>
            </a:spcBef>
            <a:spcAft>
              <a:spcPct val="35000"/>
            </a:spcAft>
          </a:pPr>
          <a:r>
            <a:rPr lang="en-IE" sz="1100" b="0" i="0" kern="1200" smtClean="0"/>
            <a:t>ICDL</a:t>
          </a:r>
          <a:endParaRPr lang="en-IE" sz="1100" kern="1200"/>
        </a:p>
      </dsp:txBody>
      <dsp:txXfrm>
        <a:off x="2435849" y="2898616"/>
        <a:ext cx="2680568" cy="3535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2F2A5-2A8E-44BA-B4D7-8E6B8191A5A7}" type="datetimeFigureOut">
              <a:rPr lang="en-IE" smtClean="0"/>
              <a:t>26/04/2022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F3B1F-8CF4-4AB1-924C-B09E1329F315}" type="slidenum">
              <a:rPr lang="en-IE" smtClean="0"/>
              <a:t>‹#›</a:t>
            </a:fld>
            <a:endParaRPr lang="en-IE"/>
          </a:p>
        </p:txBody>
      </p:sp>
    </p:spTree>
    <p:extLst>
      <p:ext uri="{BB962C8B-B14F-4D97-AF65-F5344CB8AC3E}">
        <p14:creationId xmlns:p14="http://schemas.microsoft.com/office/powerpoint/2010/main" val="110505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C0DB2891-7D40-4A79-BBAF-D7CD9ABCAC20}" type="slidenum">
              <a:rPr lang="en-US"/>
              <a:pPr>
                <a:defRPr/>
              </a:pPr>
              <a:t>5</a:t>
            </a:fld>
            <a:endParaRPr lang="en-US"/>
          </a:p>
        </p:txBody>
      </p:sp>
    </p:spTree>
    <p:extLst>
      <p:ext uri="{BB962C8B-B14F-4D97-AF65-F5344CB8AC3E}">
        <p14:creationId xmlns:p14="http://schemas.microsoft.com/office/powerpoint/2010/main" val="292204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4DC709DE-DEEC-4012-A636-EAF458839025}" type="slidenum">
              <a:rPr lang="en-US"/>
              <a:pPr>
                <a:defRPr/>
              </a:pPr>
              <a:t>7</a:t>
            </a:fld>
            <a:endParaRPr lang="en-US"/>
          </a:p>
        </p:txBody>
      </p:sp>
    </p:spTree>
    <p:extLst>
      <p:ext uri="{BB962C8B-B14F-4D97-AF65-F5344CB8AC3E}">
        <p14:creationId xmlns:p14="http://schemas.microsoft.com/office/powerpoint/2010/main" val="142401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BC6383FA-C093-4B77-A4FF-BF85FC2982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201B02A-0222-4592-9FFF-332FEAFECD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4" name="Slide Number Placeholder 3">
            <a:extLst>
              <a:ext uri="{FF2B5EF4-FFF2-40B4-BE49-F238E27FC236}">
                <a16:creationId xmlns:a16="http://schemas.microsoft.com/office/drawing/2014/main" id="{C685FFE8-903B-45CE-B967-CF0DA6BE53C7}"/>
              </a:ext>
            </a:extLst>
          </p:cNvPr>
          <p:cNvSpPr>
            <a:spLocks noGrp="1"/>
          </p:cNvSpPr>
          <p:nvPr>
            <p:ph type="sldNum" sz="quarter" idx="5"/>
          </p:nvPr>
        </p:nvSpPr>
        <p:spPr/>
        <p:txBody>
          <a:bodyPr/>
          <a:lstStyle/>
          <a:p>
            <a:pPr>
              <a:defRPr/>
            </a:pPr>
            <a:fld id="{1EB45092-4CBB-421A-94FA-35529EB9128D}" type="slidenum">
              <a:rPr lang="en-US" altLang="en-US"/>
              <a:pPr>
                <a:defRPr/>
              </a:pPr>
              <a:t>25</a:t>
            </a:fld>
            <a:endParaRPr lang="en-US" altLang="en-US"/>
          </a:p>
        </p:txBody>
      </p:sp>
    </p:spTree>
    <p:extLst>
      <p:ext uri="{BB962C8B-B14F-4D97-AF65-F5344CB8AC3E}">
        <p14:creationId xmlns:p14="http://schemas.microsoft.com/office/powerpoint/2010/main" val="313947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DA557C6-E7C9-427E-AE0B-0E2FFD53640B}" type="slidenum">
              <a:rPr lang="en-US"/>
              <a:pPr>
                <a:defRPr/>
              </a:pPr>
              <a:t>60</a:t>
            </a:fld>
            <a:endParaRPr lang="en-US"/>
          </a:p>
        </p:txBody>
      </p:sp>
    </p:spTree>
    <p:extLst>
      <p:ext uri="{BB962C8B-B14F-4D97-AF65-F5344CB8AC3E}">
        <p14:creationId xmlns:p14="http://schemas.microsoft.com/office/powerpoint/2010/main" val="2669640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IE"/>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523115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1C0B6DA-B8BF-49A6-A137-921CA0F8496A}" type="datetimeFigureOut">
              <a:rPr lang="en-IE" smtClean="0"/>
              <a:t>26/04/2022</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405235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88678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2592128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244179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1C0B6DA-B8BF-49A6-A137-921CA0F8496A}" type="datetimeFigureOut">
              <a:rPr lang="en-IE" smtClean="0"/>
              <a:t>26/04/2022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2684606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1C0B6DA-B8BF-49A6-A137-921CA0F8496A}" type="datetimeFigureOut">
              <a:rPr lang="en-IE" smtClean="0"/>
              <a:t>26/04/2022</a:t>
            </a:fld>
            <a:endParaRPr lang="en-IE"/>
          </a:p>
        </p:txBody>
      </p:sp>
      <p:sp>
        <p:nvSpPr>
          <p:cNvPr id="8" name="Footer Placeholder 7"/>
          <p:cNvSpPr>
            <a:spLocks noGrp="1"/>
          </p:cNvSpPr>
          <p:nvPr>
            <p:ph type="ftr" sz="quarter" idx="11"/>
          </p:nvPr>
        </p:nvSpPr>
        <p:spPr>
          <a:xfrm>
            <a:off x="561111" y="6391838"/>
            <a:ext cx="3644282" cy="304801"/>
          </a:xfrm>
        </p:spPr>
        <p:txBody>
          <a:bodyPr/>
          <a:lstStyle/>
          <a:p>
            <a:endParaRPr lang="en-IE"/>
          </a:p>
        </p:txBody>
      </p:sp>
      <p:sp>
        <p:nvSpPr>
          <p:cNvPr id="9" name="Slide Number Placeholder 8"/>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968195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251794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579888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84820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C0B6DA-B8BF-49A6-A137-921CA0F8496A}" type="datetimeFigureOut">
              <a:rPr lang="en-IE" smtClean="0"/>
              <a:t>26/04/2022</a:t>
            </a:fld>
            <a:endParaRPr lang="en-IE"/>
          </a:p>
        </p:txBody>
      </p:sp>
      <p:sp>
        <p:nvSpPr>
          <p:cNvPr id="5" name="Footer Placeholder 4"/>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123564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C0B6DA-B8BF-49A6-A137-921CA0F8496A}" type="datetimeFigureOut">
              <a:rPr lang="en-IE" smtClean="0"/>
              <a:t>26/04/2022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36567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C0B6DA-B8BF-49A6-A137-921CA0F8496A}" type="datetimeFigureOut">
              <a:rPr lang="en-IE" smtClean="0"/>
              <a:t>26/04/2022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104567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C0B6DA-B8BF-49A6-A137-921CA0F8496A}" type="datetimeFigureOut">
              <a:rPr lang="en-IE" smtClean="0"/>
              <a:t>26/04/2022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2454520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0B6DA-B8BF-49A6-A137-921CA0F8496A}" type="datetimeFigureOut">
              <a:rPr lang="en-IE" smtClean="0"/>
              <a:t>26/04/2022</a:t>
            </a:fld>
            <a:endParaRPr lang="en-IE"/>
          </a:p>
        </p:txBody>
      </p:sp>
      <p:sp>
        <p:nvSpPr>
          <p:cNvPr id="3" name="Footer Placeholder 2"/>
          <p:cNvSpPr>
            <a:spLocks noGrp="1"/>
          </p:cNvSpPr>
          <p:nvPr>
            <p:ph type="ftr" sz="quarter" idx="11"/>
          </p:nvPr>
        </p:nvSpPr>
        <p:spPr/>
        <p:txBody>
          <a:bodyPr/>
          <a:lstStyle/>
          <a:p>
            <a:endParaRPr lang="en-IE"/>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1858286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1C0B6DA-B8BF-49A6-A137-921CA0F8496A}" type="datetimeFigureOut">
              <a:rPr lang="en-IE" smtClean="0"/>
              <a:t>26/04/2022</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407917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1C0B6DA-B8BF-49A6-A137-921CA0F8496A}" type="datetimeFigureOut">
              <a:rPr lang="en-IE" smtClean="0"/>
              <a:t>26/04/2022</a:t>
            </a:fld>
            <a:endParaRPr lang="en-IE"/>
          </a:p>
        </p:txBody>
      </p:sp>
      <p:sp>
        <p:nvSpPr>
          <p:cNvPr id="6" name="Footer Placeholder 5"/>
          <p:cNvSpPr>
            <a:spLocks noGrp="1"/>
          </p:cNvSpPr>
          <p:nvPr>
            <p:ph type="ftr" sz="quarter" idx="11"/>
          </p:nvPr>
        </p:nvSpPr>
        <p:spPr/>
        <p:txBody>
          <a:bodyPr/>
          <a:lstStyle/>
          <a:p>
            <a:endParaRPr lang="en-IE"/>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338B106-53E8-4633-982B-6E1A6E96C513}" type="slidenum">
              <a:rPr lang="en-IE" smtClean="0"/>
              <a:t>‹#›</a:t>
            </a:fld>
            <a:endParaRPr lang="en-IE"/>
          </a:p>
        </p:txBody>
      </p:sp>
    </p:spTree>
    <p:extLst>
      <p:ext uri="{BB962C8B-B14F-4D97-AF65-F5344CB8AC3E}">
        <p14:creationId xmlns:p14="http://schemas.microsoft.com/office/powerpoint/2010/main" val="130176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1C0B6DA-B8BF-49A6-A137-921CA0F8496A}" type="datetimeFigureOut">
              <a:rPr lang="en-IE" smtClean="0"/>
              <a:t>26/04/2022</a:t>
            </a:fld>
            <a:endParaRPr lang="en-IE"/>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IE"/>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E338B106-53E8-4633-982B-6E1A6E96C513}" type="slidenum">
              <a:rPr lang="en-IE" smtClean="0"/>
              <a:t>‹#›</a:t>
            </a:fld>
            <a:endParaRPr lang="en-IE"/>
          </a:p>
        </p:txBody>
      </p:sp>
    </p:spTree>
    <p:extLst>
      <p:ext uri="{BB962C8B-B14F-4D97-AF65-F5344CB8AC3E}">
        <p14:creationId xmlns:p14="http://schemas.microsoft.com/office/powerpoint/2010/main" val="172901919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4.xml"/><Relationship Id="rId7" Type="http://schemas.openxmlformats.org/officeDocument/2006/relationships/image" Target="../media/image13.jp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9.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ngsocialinnovators.i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7.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8.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jp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52.jp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57.jpe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www.ncca.i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IE" sz="6000" b="1" dirty="0" smtClean="0"/>
              <a:t>TY Modules  </a:t>
            </a:r>
            <a:endParaRPr lang="en-IE" sz="6000" b="1"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6435" y="2427985"/>
            <a:ext cx="1419225" cy="1524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3571" y="2644775"/>
            <a:ext cx="2619375" cy="16668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42" y="4467497"/>
            <a:ext cx="2825005" cy="2118754"/>
          </a:xfrm>
          <a:prstGeom prst="rect">
            <a:avLst/>
          </a:prstGeom>
        </p:spPr>
      </p:pic>
      <p:sp>
        <p:nvSpPr>
          <p:cNvPr id="3" name="Rectangle 2"/>
          <p:cNvSpPr/>
          <p:nvPr/>
        </p:nvSpPr>
        <p:spPr>
          <a:xfrm>
            <a:off x="4572000" y="4699338"/>
            <a:ext cx="6096000" cy="2031325"/>
          </a:xfrm>
          <a:prstGeom prst="rect">
            <a:avLst/>
          </a:prstGeom>
        </p:spPr>
        <p:txBody>
          <a:bodyPr>
            <a:spAutoFit/>
          </a:bodyPr>
          <a:lstStyle/>
          <a:p>
            <a:r>
              <a:rPr lang="en-GB" b="1" i="1" dirty="0">
                <a:latin typeface="Arial" charset="0"/>
              </a:rPr>
              <a:t>Mission Statement </a:t>
            </a:r>
          </a:p>
          <a:p>
            <a:r>
              <a:rPr lang="en-GB" dirty="0">
                <a:latin typeface="Arial" charset="0"/>
              </a:rPr>
              <a:t>“To promote the personal, social, vocational, and educational development of students and to prepare them for their role as autonomous and participative members of society” </a:t>
            </a:r>
          </a:p>
          <a:p>
            <a:endParaRPr lang="en-GB" b="1" i="1" dirty="0">
              <a:effectLst>
                <a:outerShdw blurRad="38100" dist="38100" dir="2700000" algn="tl">
                  <a:srgbClr val="000000">
                    <a:alpha val="43137"/>
                  </a:srgbClr>
                </a:outerShdw>
              </a:effectLst>
              <a:latin typeface="Arial" charset="0"/>
            </a:endParaRPr>
          </a:p>
          <a:p>
            <a:r>
              <a:rPr lang="en-GB" b="1" i="1" dirty="0">
                <a:effectLst>
                  <a:outerShdw blurRad="38100" dist="38100" dir="2700000" algn="tl">
                    <a:srgbClr val="000000">
                      <a:alpha val="43137"/>
                    </a:srgbClr>
                  </a:outerShdw>
                </a:effectLst>
                <a:latin typeface="Arial" charset="0"/>
              </a:rPr>
              <a:t>Be the best person that you can be!</a:t>
            </a:r>
          </a:p>
        </p:txBody>
      </p:sp>
    </p:spTree>
    <p:extLst>
      <p:ext uri="{BB962C8B-B14F-4D97-AF65-F5344CB8AC3E}">
        <p14:creationId xmlns:p14="http://schemas.microsoft.com/office/powerpoint/2010/main" val="19291235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rthographicFront"/>
            <a:lightRig rig="threePt" dir="t"/>
          </a:scene3d>
          <a:sp3d>
            <a:bevelT prst="relaxedInset"/>
          </a:sp3d>
        </p:spPr>
        <p:txBody>
          <a:bodyPr/>
          <a:lstStyle/>
          <a:p>
            <a:pPr algn="ctr"/>
            <a:r>
              <a:rPr lang="en-IE" sz="4000" b="1" dirty="0" smtClean="0">
                <a:effectLst>
                  <a:outerShdw blurRad="38100" dist="38100" dir="2700000" algn="tl">
                    <a:srgbClr val="000000">
                      <a:alpha val="43137"/>
                    </a:srgbClr>
                  </a:outerShdw>
                </a:effectLst>
              </a:rPr>
              <a:t>Full Year Modules </a:t>
            </a:r>
            <a:endParaRPr lang="en-IE" sz="4000" b="1" dirty="0">
              <a:effectLst>
                <a:outerShdw blurRad="38100" dist="38100" dir="2700000" algn="tl">
                  <a:srgbClr val="000000">
                    <a:alpha val="43137"/>
                  </a:srgbClr>
                </a:outerShdw>
              </a:effectLs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48845037"/>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idx="4294967295"/>
          </p:nvPr>
        </p:nvSpPr>
        <p:spPr>
          <a:xfrm>
            <a:off x="0" y="2603500"/>
            <a:ext cx="4367213" cy="576263"/>
          </a:xfrm>
        </p:spPr>
        <p:txBody>
          <a:bodyPr>
            <a:normAutofit lnSpcReduction="10000"/>
          </a:bodyPr>
          <a:lstStyle/>
          <a:p>
            <a:pPr marL="0" indent="0">
              <a:buNone/>
            </a:pPr>
            <a:r>
              <a:rPr lang="en-IE" sz="3200" b="1" dirty="0" smtClean="0"/>
              <a:t> </a:t>
            </a:r>
            <a:endParaRPr lang="en-IE" sz="3200" b="1" dirty="0"/>
          </a:p>
        </p:txBody>
      </p:sp>
    </p:spTree>
    <p:extLst>
      <p:ext uri="{BB962C8B-B14F-4D97-AF65-F5344CB8AC3E}">
        <p14:creationId xmlns:p14="http://schemas.microsoft.com/office/powerpoint/2010/main" val="3002335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Barista  Full Year Level 1 &amp; 2 and  culinary skills.</a:t>
            </a:r>
            <a:endParaRPr lang="en-IE" dirty="0"/>
          </a:p>
        </p:txBody>
      </p:sp>
      <p:sp>
        <p:nvSpPr>
          <p:cNvPr id="3" name="Content Placeholder 2"/>
          <p:cNvSpPr>
            <a:spLocks noGrp="1"/>
          </p:cNvSpPr>
          <p:nvPr>
            <p:ph idx="1"/>
          </p:nvPr>
        </p:nvSpPr>
        <p:spPr/>
        <p:txBody>
          <a:bodyPr/>
          <a:lstStyle/>
          <a:p>
            <a:r>
              <a:rPr lang="en-IE" dirty="0" smtClean="0"/>
              <a:t>This is a high demand module however there are only 12 places available.</a:t>
            </a:r>
          </a:p>
          <a:p>
            <a:r>
              <a:rPr lang="en-IE" dirty="0" smtClean="0"/>
              <a:t>There is a course fee of €120  and this covers ingredients for the meals being created by the boys and exam fees for level 1 and 2 Barista qualifications, these qualifications are internationally recognised.</a:t>
            </a:r>
          </a:p>
          <a:p>
            <a:r>
              <a:rPr lang="en-IE" dirty="0" smtClean="0"/>
              <a:t>This is the 2</a:t>
            </a:r>
            <a:r>
              <a:rPr lang="en-IE" baseline="30000" dirty="0" smtClean="0"/>
              <a:t>nd</a:t>
            </a:r>
            <a:r>
              <a:rPr lang="en-IE" dirty="0" smtClean="0"/>
              <a:t> year of this popular module and the 1</a:t>
            </a:r>
            <a:r>
              <a:rPr lang="en-IE" baseline="30000" dirty="0" smtClean="0"/>
              <a:t>st</a:t>
            </a:r>
            <a:r>
              <a:rPr lang="en-IE" dirty="0" smtClean="0"/>
              <a:t> year that it is being offered as a full year module.</a:t>
            </a:r>
          </a:p>
          <a:p>
            <a:r>
              <a:rPr lang="en-IE" dirty="0" smtClean="0"/>
              <a:t>This is an off campus module which takes place in Mode Café on Washington Street.</a:t>
            </a:r>
            <a:endParaRPr lang="en-IE" dirty="0"/>
          </a:p>
        </p:txBody>
      </p:sp>
    </p:spTree>
    <p:extLst>
      <p:ext uri="{BB962C8B-B14F-4D97-AF65-F5344CB8AC3E}">
        <p14:creationId xmlns:p14="http://schemas.microsoft.com/office/powerpoint/2010/main" val="1116445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49977" y="745958"/>
            <a:ext cx="8498512" cy="12265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GB" sz="3200" b="1" dirty="0" smtClean="0">
                <a:solidFill>
                  <a:schemeClr val="tx1"/>
                </a:solidFill>
              </a:rPr>
              <a:t>2. Introduction to Computer Aided Design </a:t>
            </a:r>
            <a:r>
              <a:rPr lang="en-GB" dirty="0"/>
              <a:t/>
            </a:r>
            <a:br>
              <a:rPr lang="en-GB" dirty="0"/>
            </a:br>
            <a:endParaRPr lang="en-IE"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575373508"/>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BRL-&lt;strong&gt;CAD&lt;/strong&gt; — Wikipédia"/>
          <p:cNvPicPr>
            <a:picLocks noChangeAspect="1"/>
          </p:cNvPicPr>
          <p:nvPr/>
        </p:nvPicPr>
        <p:blipFill rotWithShape="1">
          <a:blip r:embed="rId7">
            <a:extLst>
              <a:ext uri="{28A0092B-C50C-407E-A947-70E740481C1C}">
                <a14:useLocalDpi xmlns:a14="http://schemas.microsoft.com/office/drawing/2010/main" val="0"/>
              </a:ext>
            </a:extLst>
          </a:blip>
          <a:srcRect b="19840"/>
          <a:stretch/>
        </p:blipFill>
        <p:spPr>
          <a:xfrm>
            <a:off x="8583787" y="3978539"/>
            <a:ext cx="2793651" cy="2239381"/>
          </a:xfrm>
          <a:prstGeom prst="rect">
            <a:avLst/>
          </a:prstGeom>
        </p:spPr>
      </p:pic>
    </p:spTree>
    <p:extLst>
      <p:ext uri="{BB962C8B-B14F-4D97-AF65-F5344CB8AC3E}">
        <p14:creationId xmlns:p14="http://schemas.microsoft.com/office/powerpoint/2010/main" val="3168514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7"/>
            <a:ext cx="7845354" cy="894321"/>
          </a:xfrm>
        </p:spPr>
        <p:txBody>
          <a:bodyPr/>
          <a:lstStyle/>
          <a:p>
            <a:r>
              <a:rPr lang="en-GB" sz="4400" dirty="0" err="1">
                <a:latin typeface="Goudy Stout" panose="0202090407030B020401" pitchFamily="18" charset="0"/>
              </a:rPr>
              <a:t>SketchUp</a:t>
            </a:r>
            <a:endParaRPr lang="en-IE" sz="4400" dirty="0">
              <a:latin typeface="Goudy Stout" panose="0202090407030B020401" pitchFamily="18" charset="0"/>
            </a:endParaRPr>
          </a:p>
        </p:txBody>
      </p:sp>
      <p:sp>
        <p:nvSpPr>
          <p:cNvPr id="3" name="Content Placeholder 2"/>
          <p:cNvSpPr>
            <a:spLocks noGrp="1"/>
          </p:cNvSpPr>
          <p:nvPr>
            <p:ph idx="1"/>
          </p:nvPr>
        </p:nvSpPr>
        <p:spPr>
          <a:xfrm>
            <a:off x="496389" y="2603500"/>
            <a:ext cx="6779622" cy="3416300"/>
          </a:xfrm>
        </p:spPr>
        <p:txBody>
          <a:bodyPr>
            <a:normAutofit/>
          </a:bodyPr>
          <a:lstStyle/>
          <a:p>
            <a:pPr fontAlgn="base"/>
            <a:r>
              <a:rPr lang="en-GB" sz="2400" dirty="0" err="1" smtClean="0">
                <a:latin typeface="Arial" panose="020B0604020202020204" pitchFamily="34" charset="0"/>
                <a:cs typeface="Arial" panose="020B0604020202020204" pitchFamily="34" charset="0"/>
              </a:rPr>
              <a:t>SketchUp</a:t>
            </a:r>
            <a:r>
              <a:rPr lang="en-GB" sz="2400" dirty="0" smtClean="0">
                <a:latin typeface="Arial" panose="020B0604020202020204" pitchFamily="34" charset="0"/>
                <a:cs typeface="Arial" panose="020B0604020202020204" pitchFamily="34" charset="0"/>
              </a:rPr>
              <a:t> is </a:t>
            </a:r>
            <a:r>
              <a:rPr lang="en-GB" sz="2400" dirty="0">
                <a:latin typeface="Arial" panose="020B0604020202020204" pitchFamily="34" charset="0"/>
                <a:cs typeface="Arial" panose="020B0604020202020204" pitchFamily="34" charset="0"/>
              </a:rPr>
              <a:t>a 3D </a:t>
            </a:r>
            <a:r>
              <a:rPr lang="en-GB" sz="2400" dirty="0" smtClean="0">
                <a:latin typeface="Arial" panose="020B0604020202020204" pitchFamily="34" charset="0"/>
                <a:cs typeface="Arial" panose="020B0604020202020204" pitchFamily="34" charset="0"/>
              </a:rPr>
              <a:t>modelling </a:t>
            </a:r>
            <a:r>
              <a:rPr lang="en-GB" sz="2400" dirty="0">
                <a:latin typeface="Arial" panose="020B0604020202020204" pitchFamily="34" charset="0"/>
                <a:cs typeface="Arial" panose="020B0604020202020204" pitchFamily="34" charset="0"/>
              </a:rPr>
              <a:t>computer program for a wide range of drawing applications such as architectural, interior design, landscape architecture, civil and mechanical engineering, film and video game design  </a:t>
            </a:r>
          </a:p>
          <a:p>
            <a:pPr fontAlgn="base"/>
            <a:endParaRPr lang="en-GB" dirty="0"/>
          </a:p>
          <a:p>
            <a:pPr marL="0" indent="0" fontAlgn="base">
              <a:buNone/>
            </a:pPr>
            <a:r>
              <a:rPr lang="en-GB" sz="1600" b="1" i="1" dirty="0" smtClean="0"/>
              <a:t>(</a:t>
            </a:r>
            <a:r>
              <a:rPr lang="en-GB" sz="1600" b="1" i="1" dirty="0"/>
              <a:t>https://www.sketchup.com/programs/sketchup-story ) </a:t>
            </a:r>
            <a:endParaRPr lang="en-IE" sz="1600" b="1" i="1" dirty="0"/>
          </a:p>
        </p:txBody>
      </p:sp>
      <p:pic>
        <p:nvPicPr>
          <p:cNvPr id="4" name="Picture 3" descr="02_&lt;strong&gt;Computer-aided_Design&lt;/strong&gt;"/>
          <p:cNvPicPr>
            <a:picLocks noChangeAspect="1"/>
          </p:cNvPicPr>
          <p:nvPr/>
        </p:nvPicPr>
        <p:blipFill rotWithShape="1">
          <a:blip r:embed="rId2">
            <a:extLst>
              <a:ext uri="{28A0092B-C50C-407E-A947-70E740481C1C}">
                <a14:useLocalDpi xmlns:a14="http://schemas.microsoft.com/office/drawing/2010/main" val="0"/>
              </a:ext>
            </a:extLst>
          </a:blip>
          <a:srcRect l="36490" t="5041" r="14327" b="13023"/>
          <a:stretch/>
        </p:blipFill>
        <p:spPr>
          <a:xfrm>
            <a:off x="7863841" y="186136"/>
            <a:ext cx="3135087" cy="2810157"/>
          </a:xfrm>
          <a:prstGeom prst="ellipse">
            <a:avLst/>
          </a:prstGeom>
          <a:ln>
            <a:noFill/>
          </a:ln>
          <a:effectLst>
            <a:softEdge rad="112500"/>
          </a:effectLst>
        </p:spPr>
      </p:pic>
      <p:sp>
        <p:nvSpPr>
          <p:cNvPr id="5" name="Right Arrow 4"/>
          <p:cNvSpPr/>
          <p:nvPr/>
        </p:nvSpPr>
        <p:spPr>
          <a:xfrm>
            <a:off x="5860650" y="45625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748823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Aims &amp; Contents </a:t>
            </a:r>
            <a:endParaRPr lang="en-IE" dirty="0"/>
          </a:p>
        </p:txBody>
      </p:sp>
      <p:sp>
        <p:nvSpPr>
          <p:cNvPr id="4" name="Text Placeholder 3"/>
          <p:cNvSpPr>
            <a:spLocks noGrp="1"/>
          </p:cNvSpPr>
          <p:nvPr>
            <p:ph type="body" idx="1"/>
          </p:nvPr>
        </p:nvSpPr>
        <p:spPr>
          <a:xfrm>
            <a:off x="1063514" y="2360045"/>
            <a:ext cx="4825157" cy="576262"/>
          </a:xfrm>
        </p:spPr>
        <p:txBody>
          <a:bodyPr/>
          <a:lstStyle/>
          <a:p>
            <a:r>
              <a:rPr lang="en-IE" dirty="0" smtClean="0"/>
              <a:t>Aims</a:t>
            </a:r>
            <a:endParaRPr lang="en-IE" dirty="0"/>
          </a:p>
        </p:txBody>
      </p:sp>
      <p:sp>
        <p:nvSpPr>
          <p:cNvPr id="3" name="Content Placeholder 2"/>
          <p:cNvSpPr>
            <a:spLocks noGrp="1"/>
          </p:cNvSpPr>
          <p:nvPr>
            <p:ph sz="half" idx="2"/>
          </p:nvPr>
        </p:nvSpPr>
        <p:spPr>
          <a:xfrm>
            <a:off x="1154954" y="2936307"/>
            <a:ext cx="4825158" cy="2840039"/>
          </a:xfrm>
        </p:spPr>
        <p:txBody>
          <a:bodyPr>
            <a:normAutofit/>
          </a:bodyPr>
          <a:lstStyle/>
          <a:p>
            <a:pPr marL="0" indent="0" fontAlgn="base">
              <a:buNone/>
            </a:pPr>
            <a:r>
              <a:rPr lang="en-GB" sz="2000" dirty="0" smtClean="0"/>
              <a:t>To </a:t>
            </a:r>
            <a:r>
              <a:rPr lang="en-GB" sz="2000" dirty="0"/>
              <a:t>introduce and give the students experience of Computer Aided Design.  </a:t>
            </a:r>
          </a:p>
          <a:p>
            <a:pPr fontAlgn="base"/>
            <a:r>
              <a:rPr lang="en-GB" sz="2000" dirty="0"/>
              <a:t>To develop students IT fluency.   </a:t>
            </a:r>
          </a:p>
          <a:p>
            <a:pPr fontAlgn="base"/>
            <a:r>
              <a:rPr lang="en-GB" sz="2000" dirty="0"/>
              <a:t>To promote problem solving.  </a:t>
            </a:r>
          </a:p>
          <a:p>
            <a:pPr fontAlgn="base"/>
            <a:r>
              <a:rPr lang="en-GB" sz="2000" dirty="0"/>
              <a:t>To develop team work and communication </a:t>
            </a:r>
            <a:r>
              <a:rPr lang="en-GB" dirty="0"/>
              <a:t> </a:t>
            </a:r>
          </a:p>
          <a:p>
            <a:endParaRPr lang="en-IE" dirty="0"/>
          </a:p>
        </p:txBody>
      </p:sp>
      <p:sp>
        <p:nvSpPr>
          <p:cNvPr id="5" name="Text Placeholder 4"/>
          <p:cNvSpPr>
            <a:spLocks noGrp="1"/>
          </p:cNvSpPr>
          <p:nvPr>
            <p:ph type="body" sz="quarter" idx="3"/>
          </p:nvPr>
        </p:nvSpPr>
        <p:spPr>
          <a:xfrm>
            <a:off x="6339341" y="2315369"/>
            <a:ext cx="4825159" cy="576262"/>
          </a:xfrm>
        </p:spPr>
        <p:txBody>
          <a:bodyPr/>
          <a:lstStyle/>
          <a:p>
            <a:r>
              <a:rPr lang="en-IE" dirty="0" smtClean="0"/>
              <a:t>Contents </a:t>
            </a:r>
            <a:endParaRPr lang="en-IE" dirty="0"/>
          </a:p>
        </p:txBody>
      </p:sp>
      <p:sp>
        <p:nvSpPr>
          <p:cNvPr id="6" name="Content Placeholder 5"/>
          <p:cNvSpPr>
            <a:spLocks noGrp="1"/>
          </p:cNvSpPr>
          <p:nvPr>
            <p:ph sz="quarter" idx="4"/>
          </p:nvPr>
        </p:nvSpPr>
        <p:spPr>
          <a:xfrm>
            <a:off x="6339341" y="2891631"/>
            <a:ext cx="4825159" cy="2202883"/>
          </a:xfrm>
        </p:spPr>
        <p:txBody>
          <a:bodyPr>
            <a:normAutofit/>
          </a:bodyPr>
          <a:lstStyle/>
          <a:p>
            <a:pPr marL="0" indent="0" fontAlgn="base">
              <a:buNone/>
            </a:pPr>
            <a:r>
              <a:rPr lang="en-GB" dirty="0"/>
              <a:t>Introduction to CAD &amp; Google </a:t>
            </a:r>
            <a:r>
              <a:rPr lang="en-GB" dirty="0" err="1"/>
              <a:t>Sketchup</a:t>
            </a:r>
            <a:r>
              <a:rPr lang="en-GB" dirty="0"/>
              <a:t>  </a:t>
            </a:r>
          </a:p>
          <a:p>
            <a:pPr fontAlgn="base"/>
            <a:r>
              <a:rPr lang="en-GB" dirty="0"/>
              <a:t>Google </a:t>
            </a:r>
            <a:r>
              <a:rPr lang="en-GB" dirty="0" err="1"/>
              <a:t>Sketchup</a:t>
            </a:r>
            <a:r>
              <a:rPr lang="en-GB" dirty="0"/>
              <a:t> basics and 3D modelling  </a:t>
            </a:r>
          </a:p>
          <a:p>
            <a:pPr fontAlgn="base"/>
            <a:r>
              <a:rPr lang="en-GB" dirty="0"/>
              <a:t>Classroom lead and self-paced CAD design tutorials. </a:t>
            </a:r>
          </a:p>
          <a:p>
            <a:pPr fontAlgn="base"/>
            <a:r>
              <a:rPr lang="en-GB" dirty="0"/>
              <a:t>Design assignments.  </a:t>
            </a:r>
          </a:p>
          <a:p>
            <a:endParaRPr lang="en-IE" dirty="0"/>
          </a:p>
        </p:txBody>
      </p:sp>
      <p:sp>
        <p:nvSpPr>
          <p:cNvPr id="7" name="Rectangle 6"/>
          <p:cNvSpPr/>
          <p:nvPr/>
        </p:nvSpPr>
        <p:spPr>
          <a:xfrm>
            <a:off x="6627222" y="5094514"/>
            <a:ext cx="6096000" cy="1200329"/>
          </a:xfrm>
          <a:prstGeom prst="rect">
            <a:avLst/>
          </a:prstGeom>
        </p:spPr>
        <p:txBody>
          <a:bodyPr>
            <a:spAutoFit/>
          </a:bodyPr>
          <a:lstStyle/>
          <a:p>
            <a:r>
              <a:rPr lang="en-GB" dirty="0"/>
              <a:t>Continuous classroom assessment</a:t>
            </a:r>
          </a:p>
          <a:p>
            <a:r>
              <a:rPr lang="en-GB" dirty="0"/>
              <a:t>Design Exercise Assignment</a:t>
            </a:r>
          </a:p>
          <a:p>
            <a:r>
              <a:rPr lang="en-GB" dirty="0"/>
              <a:t>Final design exam</a:t>
            </a:r>
          </a:p>
          <a:p>
            <a:r>
              <a:rPr lang="en-GB" dirty="0"/>
              <a:t>End of project model build</a:t>
            </a:r>
          </a:p>
        </p:txBody>
      </p:sp>
    </p:spTree>
    <p:extLst>
      <p:ext uri="{BB962C8B-B14F-4D97-AF65-F5344CB8AC3E}">
        <p14:creationId xmlns:p14="http://schemas.microsoft.com/office/powerpoint/2010/main" val="1006944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Note on CAD </a:t>
            </a:r>
            <a:endParaRPr lang="en-IE" dirty="0"/>
          </a:p>
        </p:txBody>
      </p:sp>
      <p:sp>
        <p:nvSpPr>
          <p:cNvPr id="5" name="Content Placeholder 4"/>
          <p:cNvSpPr>
            <a:spLocks noGrp="1"/>
          </p:cNvSpPr>
          <p:nvPr>
            <p:ph idx="1"/>
          </p:nvPr>
        </p:nvSpPr>
        <p:spPr>
          <a:xfrm>
            <a:off x="1154954" y="2081463"/>
            <a:ext cx="8825659" cy="3938337"/>
          </a:xfrm>
        </p:spPr>
        <p:txBody>
          <a:bodyPr>
            <a:normAutofit/>
          </a:bodyPr>
          <a:lstStyle/>
          <a:p>
            <a:pPr marL="0" indent="0" fontAlgn="base">
              <a:buNone/>
            </a:pPr>
            <a:endParaRPr lang="en-GB" dirty="0"/>
          </a:p>
          <a:p>
            <a:pPr fontAlgn="base"/>
            <a:r>
              <a:rPr lang="en-GB" b="1" i="1" dirty="0" smtClean="0"/>
              <a:t>To </a:t>
            </a:r>
            <a:r>
              <a:rPr lang="en-GB" b="1" i="1" dirty="0"/>
              <a:t>allow for differentiation between the students the class works on a much more open structure. All students will be introduced to </a:t>
            </a:r>
            <a:r>
              <a:rPr lang="en-GB" b="1" i="1" dirty="0" err="1"/>
              <a:t>sketchup</a:t>
            </a:r>
            <a:r>
              <a:rPr lang="en-GB" b="1" i="1" dirty="0"/>
              <a:t> as a class but there after a community of learners approach is employed. </a:t>
            </a:r>
            <a:r>
              <a:rPr lang="en-GB" dirty="0"/>
              <a:t> </a:t>
            </a:r>
          </a:p>
          <a:p>
            <a:pPr fontAlgn="base"/>
            <a:r>
              <a:rPr lang="en-GB" b="1" i="1" dirty="0"/>
              <a:t>The teacher’s role is as an advisor and supervisor. The students will work in an open plan office setup where students will work alone or in groups as required. </a:t>
            </a:r>
            <a:r>
              <a:rPr lang="en-GB" dirty="0"/>
              <a:t> </a:t>
            </a:r>
          </a:p>
          <a:p>
            <a:pPr fontAlgn="base"/>
            <a:r>
              <a:rPr lang="en-GB" b="1" i="1" dirty="0"/>
              <a:t>Students are encouraged to look for help from each other an online. This setup is ideal as the students work in an environment very similar to real life. Help from the teacher is regarded as the final step.</a:t>
            </a:r>
            <a:r>
              <a:rPr lang="en-GB" dirty="0"/>
              <a:t> </a:t>
            </a:r>
          </a:p>
          <a:p>
            <a:endParaRPr lang="en-IE" dirty="0"/>
          </a:p>
        </p:txBody>
      </p:sp>
    </p:spTree>
    <p:extLst>
      <p:ext uri="{BB962C8B-B14F-4D97-AF65-F5344CB8AC3E}">
        <p14:creationId xmlns:p14="http://schemas.microsoft.com/office/powerpoint/2010/main" val="955453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3. Enterprise </a:t>
            </a:r>
            <a:r>
              <a:rPr lang="en-IE" dirty="0"/>
              <a:t>Education </a:t>
            </a:r>
            <a:r>
              <a:rPr lang="en-IE" dirty="0" smtClean="0"/>
              <a:t>&amp; Mini Company </a:t>
            </a:r>
            <a:endParaRPr lang="en-IE" b="1" dirty="0"/>
          </a:p>
        </p:txBody>
      </p:sp>
      <p:sp>
        <p:nvSpPr>
          <p:cNvPr id="4" name="Content Placeholder 3"/>
          <p:cNvSpPr>
            <a:spLocks noGrp="1"/>
          </p:cNvSpPr>
          <p:nvPr>
            <p:ph idx="1"/>
          </p:nvPr>
        </p:nvSpPr>
        <p:spPr/>
        <p:txBody>
          <a:bodyPr/>
          <a:lstStyle/>
          <a:p>
            <a:endParaRPr lang="en-IE"/>
          </a:p>
        </p:txBody>
      </p:sp>
      <p:graphicFrame>
        <p:nvGraphicFramePr>
          <p:cNvPr id="6" name="Diagram 5"/>
          <p:cNvGraphicFramePr/>
          <p:nvPr>
            <p:extLst>
              <p:ext uri="{D42A27DB-BD31-4B8C-83A1-F6EECF244321}">
                <p14:modId xmlns:p14="http://schemas.microsoft.com/office/powerpoint/2010/main" val="1374758731"/>
              </p:ext>
            </p:extLst>
          </p:nvPr>
        </p:nvGraphicFramePr>
        <p:xfrm>
          <a:off x="1764631" y="2603500"/>
          <a:ext cx="8502316" cy="3517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8831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908425" y="2603500"/>
            <a:ext cx="8283575" cy="3883025"/>
          </a:xfrm>
        </p:spPr>
        <p:style>
          <a:lnRef idx="1">
            <a:schemeClr val="accent1"/>
          </a:lnRef>
          <a:fillRef idx="2">
            <a:schemeClr val="accent1"/>
          </a:fillRef>
          <a:effectRef idx="1">
            <a:schemeClr val="accent1"/>
          </a:effectRef>
          <a:fontRef idx="minor">
            <a:schemeClr val="dk1"/>
          </a:fontRef>
        </p:style>
        <p:txBody>
          <a:bodyPr>
            <a:normAutofit/>
          </a:bodyPr>
          <a:lstStyle/>
          <a:p>
            <a:pPr marL="0" indent="0" algn="ctr">
              <a:buNone/>
            </a:pPr>
            <a:endParaRPr lang="en-GB" sz="2800" b="1" dirty="0" smtClean="0"/>
          </a:p>
          <a:p>
            <a:pPr marL="0" indent="0" algn="ctr">
              <a:buNone/>
            </a:pPr>
            <a:endParaRPr lang="en-GB" sz="2800" b="1" dirty="0"/>
          </a:p>
          <a:p>
            <a:pPr marL="0" indent="0" algn="ctr">
              <a:buNone/>
            </a:pPr>
            <a:endParaRPr lang="en-GB" sz="2800" b="1" dirty="0" smtClean="0"/>
          </a:p>
          <a:p>
            <a:pPr marL="0" indent="0" algn="ctr">
              <a:buNone/>
            </a:pPr>
            <a:r>
              <a:rPr lang="en-IE" sz="2800" b="1" dirty="0" smtClean="0"/>
              <a:t> Enterprise </a:t>
            </a:r>
            <a:r>
              <a:rPr lang="en-IE" sz="2800" b="1" dirty="0"/>
              <a:t>Education </a:t>
            </a:r>
            <a:endParaRPr lang="en-GB" sz="2800" b="1" dirty="0"/>
          </a:p>
          <a:p>
            <a:pPr marL="0" indent="0" algn="ctr">
              <a:buNone/>
            </a:pPr>
            <a:r>
              <a:rPr lang="en-GB" sz="2800" b="1" dirty="0" smtClean="0"/>
              <a:t>Could </a:t>
            </a:r>
            <a:r>
              <a:rPr lang="en-GB" sz="2800" b="1" dirty="0"/>
              <a:t>you be </a:t>
            </a:r>
            <a:r>
              <a:rPr lang="en-GB" sz="2800" b="1" dirty="0" smtClean="0"/>
              <a:t>Ireland’s </a:t>
            </a:r>
            <a:r>
              <a:rPr lang="en-GB" sz="2800" b="1" dirty="0"/>
              <a:t>next big </a:t>
            </a:r>
            <a:r>
              <a:rPr lang="en-GB" sz="2800" b="1" dirty="0" smtClean="0"/>
              <a:t>Entrepreneur?</a:t>
            </a:r>
          </a:p>
          <a:p>
            <a:pPr marL="0" indent="0">
              <a:buNone/>
            </a:pPr>
            <a:endParaRPr lang="en-GB" dirty="0"/>
          </a:p>
          <a:p>
            <a:endParaRPr lang="en-IE" dirty="0"/>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673767" y="529836"/>
            <a:ext cx="6448927" cy="3288185"/>
          </a:xfrm>
          <a:prstGeom prst="rect">
            <a:avLst/>
          </a:prstGeom>
        </p:spPr>
      </p:pic>
    </p:spTree>
    <p:extLst>
      <p:ext uri="{BB962C8B-B14F-4D97-AF65-F5344CB8AC3E}">
        <p14:creationId xmlns:p14="http://schemas.microsoft.com/office/powerpoint/2010/main" val="1989137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58800" y="576263"/>
            <a:ext cx="9848850" cy="5214937"/>
          </a:xfrm>
        </p:spPr>
      </p:pic>
      <p:sp>
        <p:nvSpPr>
          <p:cNvPr id="5" name="TextBox 4"/>
          <p:cNvSpPr txBox="1"/>
          <p:nvPr/>
        </p:nvSpPr>
        <p:spPr>
          <a:xfrm>
            <a:off x="1171076" y="6144125"/>
            <a:ext cx="9625262" cy="523220"/>
          </a:xfrm>
          <a:prstGeom prst="rect">
            <a:avLst/>
          </a:prstGeom>
          <a:noFill/>
        </p:spPr>
        <p:txBody>
          <a:bodyPr wrap="square" rtlCol="0">
            <a:spAutoFit/>
          </a:bodyPr>
          <a:lstStyle/>
          <a:p>
            <a:pPr algn="ctr"/>
            <a:r>
              <a:rPr lang="en-IE" sz="2800" b="1" dirty="0" smtClean="0">
                <a:solidFill>
                  <a:srgbClr val="FF0000"/>
                </a:solidFill>
              </a:rPr>
              <a:t>Enterprise Trade Fair Press Launch </a:t>
            </a:r>
            <a:endParaRPr lang="en-IE" sz="2800" b="1" dirty="0">
              <a:solidFill>
                <a:srgbClr val="FF0000"/>
              </a:solidFill>
            </a:endParaRPr>
          </a:p>
        </p:txBody>
      </p:sp>
    </p:spTree>
    <p:extLst>
      <p:ext uri="{BB962C8B-B14F-4D97-AF65-F5344CB8AC3E}">
        <p14:creationId xmlns:p14="http://schemas.microsoft.com/office/powerpoint/2010/main" val="3196754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190279923"/>
              </p:ext>
            </p:extLst>
          </p:nvPr>
        </p:nvGraphicFramePr>
        <p:xfrm>
          <a:off x="0" y="326571"/>
          <a:ext cx="8242663" cy="6074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History of the &lt;strong&gt;euro&lt;/strong&gt;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229790">
            <a:off x="8207829" y="1071143"/>
            <a:ext cx="3296195" cy="2472146"/>
          </a:xfrm>
          <a:prstGeom prst="rect">
            <a:avLst/>
          </a:prstGeom>
        </p:spPr>
      </p:pic>
      <p:pic>
        <p:nvPicPr>
          <p:cNvPr id="5" name="Picture 4" descr="And the &lt;strong&gt;Winner&lt;/strong&gt; i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6785" y="4391025"/>
            <a:ext cx="2324100" cy="2009775"/>
          </a:xfrm>
          <a:prstGeom prst="rect">
            <a:avLst/>
          </a:prstGeom>
        </p:spPr>
      </p:pic>
    </p:spTree>
    <p:extLst>
      <p:ext uri="{BB962C8B-B14F-4D97-AF65-F5344CB8AC3E}">
        <p14:creationId xmlns:p14="http://schemas.microsoft.com/office/powerpoint/2010/main" val="1910765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 Management Team </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9812073"/>
              </p:ext>
            </p:extLst>
          </p:nvPr>
        </p:nvGraphicFramePr>
        <p:xfrm>
          <a:off x="1155700" y="2619098"/>
          <a:ext cx="10261600" cy="4003041"/>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3230530073"/>
                    </a:ext>
                  </a:extLst>
                </a:gridCol>
                <a:gridCol w="2616200">
                  <a:extLst>
                    <a:ext uri="{9D8B030D-6E8A-4147-A177-3AD203B41FA5}">
                      <a16:colId xmlns:a16="http://schemas.microsoft.com/office/drawing/2014/main" val="2452946341"/>
                    </a:ext>
                  </a:extLst>
                </a:gridCol>
                <a:gridCol w="3322415">
                  <a:extLst>
                    <a:ext uri="{9D8B030D-6E8A-4147-A177-3AD203B41FA5}">
                      <a16:colId xmlns:a16="http://schemas.microsoft.com/office/drawing/2014/main" val="3957735487"/>
                    </a:ext>
                  </a:extLst>
                </a:gridCol>
                <a:gridCol w="1757585">
                  <a:extLst>
                    <a:ext uri="{9D8B030D-6E8A-4147-A177-3AD203B41FA5}">
                      <a16:colId xmlns:a16="http://schemas.microsoft.com/office/drawing/2014/main" val="1134930081"/>
                    </a:ext>
                  </a:extLst>
                </a:gridCol>
              </a:tblGrid>
              <a:tr h="908635">
                <a:tc>
                  <a:txBody>
                    <a:bodyPr/>
                    <a:lstStyle/>
                    <a:p>
                      <a:r>
                        <a:rPr lang="en-IE" dirty="0" smtClean="0"/>
                        <a:t>Ty Coordinator </a:t>
                      </a:r>
                      <a:endParaRPr lang="en-IE" dirty="0"/>
                    </a:p>
                  </a:txBody>
                  <a:tcPr/>
                </a:tc>
                <a:tc>
                  <a:txBody>
                    <a:bodyPr/>
                    <a:lstStyle/>
                    <a:p>
                      <a:r>
                        <a:rPr lang="en-IE" dirty="0" smtClean="0"/>
                        <a:t>TY Year Head </a:t>
                      </a:r>
                      <a:endParaRPr lang="en-IE" dirty="0"/>
                    </a:p>
                  </a:txBody>
                  <a:tcPr/>
                </a:tc>
                <a:tc>
                  <a:txBody>
                    <a:bodyPr/>
                    <a:lstStyle/>
                    <a:p>
                      <a:r>
                        <a:rPr lang="en-IE" dirty="0" smtClean="0"/>
                        <a:t>TY Senior Management Lead </a:t>
                      </a:r>
                      <a:endParaRPr lang="en-IE" dirty="0"/>
                    </a:p>
                  </a:txBody>
                  <a:tcPr/>
                </a:tc>
                <a:tc>
                  <a:txBody>
                    <a:bodyPr/>
                    <a:lstStyle/>
                    <a:p>
                      <a:r>
                        <a:rPr lang="en-IE" dirty="0" smtClean="0"/>
                        <a:t>TY Careers</a:t>
                      </a:r>
                      <a:endParaRPr lang="en-IE" dirty="0"/>
                    </a:p>
                  </a:txBody>
                  <a:tcPr/>
                </a:tc>
                <a:extLst>
                  <a:ext uri="{0D108BD9-81ED-4DB2-BD59-A6C34878D82A}">
                    <a16:rowId xmlns:a16="http://schemas.microsoft.com/office/drawing/2014/main" val="2191175113"/>
                  </a:ext>
                </a:extLst>
              </a:tr>
              <a:tr h="908635">
                <a:tc>
                  <a:txBody>
                    <a:bodyPr/>
                    <a:lstStyle/>
                    <a:p>
                      <a:r>
                        <a:rPr lang="en-IE" sz="1400" dirty="0" smtClean="0"/>
                        <a:t>TBC </a:t>
                      </a:r>
                      <a:endParaRPr lang="en-IE" sz="1400" dirty="0"/>
                    </a:p>
                  </a:txBody>
                  <a:tcPr/>
                </a:tc>
                <a:tc>
                  <a:txBody>
                    <a:bodyPr/>
                    <a:lstStyle/>
                    <a:p>
                      <a:r>
                        <a:rPr lang="en-IE" sz="1400" dirty="0" smtClean="0"/>
                        <a:t>Brian McMahon </a:t>
                      </a:r>
                      <a:endParaRPr lang="en-IE" sz="1400" dirty="0"/>
                    </a:p>
                  </a:txBody>
                  <a:tcPr/>
                </a:tc>
                <a:tc>
                  <a:txBody>
                    <a:bodyPr/>
                    <a:lstStyle/>
                    <a:p>
                      <a:r>
                        <a:rPr lang="en-IE" sz="1400" dirty="0" smtClean="0"/>
                        <a:t>Aiden</a:t>
                      </a:r>
                      <a:r>
                        <a:rPr lang="en-IE" sz="1400" baseline="0" dirty="0" smtClean="0"/>
                        <a:t> Twomey</a:t>
                      </a:r>
                      <a:endParaRPr lang="en-IE" sz="1400" dirty="0"/>
                    </a:p>
                  </a:txBody>
                  <a:tcPr/>
                </a:tc>
                <a:tc>
                  <a:txBody>
                    <a:bodyPr/>
                    <a:lstStyle/>
                    <a:p>
                      <a:r>
                        <a:rPr lang="en-IE" sz="1400" dirty="0" smtClean="0"/>
                        <a:t>Emmet O’Halloran </a:t>
                      </a:r>
                      <a:endParaRPr lang="en-IE" sz="1400" dirty="0"/>
                    </a:p>
                  </a:txBody>
                  <a:tcPr/>
                </a:tc>
                <a:extLst>
                  <a:ext uri="{0D108BD9-81ED-4DB2-BD59-A6C34878D82A}">
                    <a16:rowId xmlns:a16="http://schemas.microsoft.com/office/drawing/2014/main" val="4182010561"/>
                  </a:ext>
                </a:extLst>
              </a:tr>
              <a:tr h="1181225">
                <a:tc>
                  <a:txBody>
                    <a:bodyPr/>
                    <a:lstStyle/>
                    <a:p>
                      <a:r>
                        <a:rPr lang="en-IE" sz="1400" dirty="0" smtClean="0"/>
                        <a:t>ty@pbc-cork.ie</a:t>
                      </a:r>
                      <a:endParaRPr lang="en-IE" sz="1400" dirty="0"/>
                    </a:p>
                  </a:txBody>
                  <a:tcPr/>
                </a:tc>
                <a:tc>
                  <a:txBody>
                    <a:bodyPr/>
                    <a:lstStyle/>
                    <a:p>
                      <a:endParaRPr lang="en-IE" sz="1400" dirty="0"/>
                    </a:p>
                  </a:txBody>
                  <a:tcPr/>
                </a:tc>
                <a:tc>
                  <a:txBody>
                    <a:bodyPr/>
                    <a:lstStyle/>
                    <a:p>
                      <a:r>
                        <a:rPr lang="en-IE" sz="1400" dirty="0" smtClean="0"/>
                        <a:t>aiden.twomey@pbc-cork.ie</a:t>
                      </a:r>
                      <a:endParaRPr lang="en-IE" sz="1400" dirty="0"/>
                    </a:p>
                  </a:txBody>
                  <a:tcPr/>
                </a:tc>
                <a:tc>
                  <a:txBody>
                    <a:bodyPr/>
                    <a:lstStyle/>
                    <a:p>
                      <a:r>
                        <a:rPr lang="en-IE" sz="1400" dirty="0" smtClean="0"/>
                        <a:t>emmet.ohalloran@pbc-cork.ie</a:t>
                      </a:r>
                      <a:endParaRPr lang="en-IE" sz="1400" dirty="0"/>
                    </a:p>
                  </a:txBody>
                  <a:tcPr/>
                </a:tc>
                <a:extLst>
                  <a:ext uri="{0D108BD9-81ED-4DB2-BD59-A6C34878D82A}">
                    <a16:rowId xmlns:a16="http://schemas.microsoft.com/office/drawing/2014/main" val="2325166275"/>
                  </a:ext>
                </a:extLst>
              </a:tr>
              <a:tr h="636044">
                <a:tc>
                  <a:txBody>
                    <a:bodyPr/>
                    <a:lstStyle/>
                    <a:p>
                      <a:r>
                        <a:rPr lang="en-IE" sz="1400" dirty="0" smtClean="0"/>
                        <a:t>Modules/</a:t>
                      </a:r>
                      <a:r>
                        <a:rPr lang="en-IE" sz="1400" baseline="0" dirty="0" smtClean="0"/>
                        <a:t>TY Activities</a:t>
                      </a:r>
                      <a:endParaRPr lang="en-IE" sz="1400" dirty="0"/>
                    </a:p>
                  </a:txBody>
                  <a:tcPr/>
                </a:tc>
                <a:tc>
                  <a:txBody>
                    <a:bodyPr/>
                    <a:lstStyle/>
                    <a:p>
                      <a:r>
                        <a:rPr lang="en-IE" sz="1400" dirty="0" smtClean="0"/>
                        <a:t>Attendance/Discipline </a:t>
                      </a:r>
                      <a:endParaRPr lang="en-IE" sz="1400" dirty="0"/>
                    </a:p>
                  </a:txBody>
                  <a:tcPr/>
                </a:tc>
                <a:tc>
                  <a:txBody>
                    <a:bodyPr/>
                    <a:lstStyle/>
                    <a:p>
                      <a:r>
                        <a:rPr lang="en-IE" sz="1400" dirty="0" smtClean="0"/>
                        <a:t>Attendance/Discipline </a:t>
                      </a:r>
                      <a:endParaRPr lang="en-IE" sz="1400" dirty="0"/>
                    </a:p>
                  </a:txBody>
                  <a:tcPr/>
                </a:tc>
                <a:tc>
                  <a:txBody>
                    <a:bodyPr/>
                    <a:lstStyle/>
                    <a:p>
                      <a:r>
                        <a:rPr lang="en-IE" sz="1400" dirty="0" smtClean="0"/>
                        <a:t>Careers</a:t>
                      </a:r>
                      <a:r>
                        <a:rPr lang="en-IE" sz="1400" baseline="0" dirty="0" smtClean="0"/>
                        <a:t> Planning </a:t>
                      </a:r>
                      <a:endParaRPr lang="en-IE" sz="1400" dirty="0"/>
                    </a:p>
                  </a:txBody>
                  <a:tcPr/>
                </a:tc>
                <a:extLst>
                  <a:ext uri="{0D108BD9-81ED-4DB2-BD59-A6C34878D82A}">
                    <a16:rowId xmlns:a16="http://schemas.microsoft.com/office/drawing/2014/main" val="2186524676"/>
                  </a:ext>
                </a:extLst>
              </a:tr>
              <a:tr h="368502">
                <a:tc>
                  <a:txBody>
                    <a:bodyPr/>
                    <a:lstStyle/>
                    <a:p>
                      <a:endParaRPr lang="en-IE"/>
                    </a:p>
                  </a:txBody>
                  <a:tcPr/>
                </a:tc>
                <a:tc>
                  <a:txBody>
                    <a:bodyPr/>
                    <a:lstStyle/>
                    <a:p>
                      <a:endParaRPr lang="en-IE"/>
                    </a:p>
                  </a:txBody>
                  <a:tcPr/>
                </a:tc>
                <a:tc>
                  <a:txBody>
                    <a:bodyPr/>
                    <a:lstStyle/>
                    <a:p>
                      <a:endParaRPr lang="en-IE"/>
                    </a:p>
                  </a:txBody>
                  <a:tcPr/>
                </a:tc>
                <a:tc>
                  <a:txBody>
                    <a:bodyPr/>
                    <a:lstStyle/>
                    <a:p>
                      <a:endParaRPr lang="en-IE" dirty="0"/>
                    </a:p>
                  </a:txBody>
                  <a:tcPr/>
                </a:tc>
                <a:extLst>
                  <a:ext uri="{0D108BD9-81ED-4DB2-BD59-A6C34878D82A}">
                    <a16:rowId xmlns:a16="http://schemas.microsoft.com/office/drawing/2014/main" val="459427757"/>
                  </a:ext>
                </a:extLst>
              </a:tr>
            </a:tbl>
          </a:graphicData>
        </a:graphic>
      </p:graphicFrame>
    </p:spTree>
    <p:extLst>
      <p:ext uri="{BB962C8B-B14F-4D97-AF65-F5344CB8AC3E}">
        <p14:creationId xmlns:p14="http://schemas.microsoft.com/office/powerpoint/2010/main" val="2247132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Enterprise Education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9614732"/>
              </p:ext>
            </p:extLst>
          </p:nvPr>
        </p:nvGraphicFramePr>
        <p:xfrm>
          <a:off x="1154954" y="2603500"/>
          <a:ext cx="9930141" cy="3299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2984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590873711"/>
              </p:ext>
            </p:extLst>
          </p:nvPr>
        </p:nvGraphicFramePr>
        <p:xfrm>
          <a:off x="0" y="1684338"/>
          <a:ext cx="11277600" cy="4335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110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4. Scientific investigation</a:t>
            </a:r>
            <a:endParaRPr lang="en-IE" dirty="0"/>
          </a:p>
        </p:txBody>
      </p:sp>
      <p:sp>
        <p:nvSpPr>
          <p:cNvPr id="4" name="Text Placeholder 3"/>
          <p:cNvSpPr>
            <a:spLocks noGrp="1"/>
          </p:cNvSpPr>
          <p:nvPr>
            <p:ph type="body" sz="half" idx="2"/>
          </p:nvPr>
        </p:nvSpPr>
        <p:spPr/>
        <p:txBody>
          <a:bodyPr/>
          <a:lstStyle/>
          <a:p>
            <a:endParaRPr lang="en-IE"/>
          </a:p>
        </p:txBody>
      </p:sp>
    </p:spTree>
    <p:extLst>
      <p:ext uri="{BB962C8B-B14F-4D97-AF65-F5344CB8AC3E}">
        <p14:creationId xmlns:p14="http://schemas.microsoft.com/office/powerpoint/2010/main" val="393293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84" y="133758"/>
            <a:ext cx="10515600" cy="1325563"/>
          </a:xfrm>
        </p:spPr>
        <p:txBody>
          <a:bodyPr>
            <a:normAutofit/>
          </a:bodyPr>
          <a:lstStyle/>
          <a:p>
            <a:r>
              <a:rPr lang="en-IE" dirty="0" smtClean="0">
                <a:latin typeface="Bahnschrift SemiBold" panose="020B0502040204020203" pitchFamily="34" charset="0"/>
              </a:rPr>
              <a:t>Building on the success of reaching a national Final !</a:t>
            </a:r>
            <a:endParaRPr lang="en-IE" dirty="0">
              <a:latin typeface="Bahnschrift SemiBold" panose="020B0502040204020203" pitchFamily="34" charset="0"/>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9646" y="1201877"/>
            <a:ext cx="4762500" cy="3867150"/>
          </a:xfrm>
        </p:spPr>
      </p:pic>
      <p:pic>
        <p:nvPicPr>
          <p:cNvPr id="4" name="Picture 3" descr="A picture containing object&#10;&#10;Description automatically generated">
            <a:extLst>
              <a:ext uri="{FF2B5EF4-FFF2-40B4-BE49-F238E27FC236}">
                <a16:creationId xmlns:a16="http://schemas.microsoft.com/office/drawing/2014/main" id="{179BFC4F-EE5F-4C56-B54E-99EA185B6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27215">
            <a:off x="7688033" y="1331143"/>
            <a:ext cx="5083354" cy="3812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screenshot of a cell phone&#10;&#10;Description automatically generated">
            <a:extLst>
              <a:ext uri="{FF2B5EF4-FFF2-40B4-BE49-F238E27FC236}">
                <a16:creationId xmlns:a16="http://schemas.microsoft.com/office/drawing/2014/main" id="{8F9B796D-A2A7-4B2E-8903-FFFB417ED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32" y="1603717"/>
            <a:ext cx="3985712" cy="5109887"/>
          </a:xfrm>
          <a:prstGeom prst="rect">
            <a:avLst/>
          </a:prstGeom>
          <a:noFill/>
        </p:spPr>
      </p:pic>
      <p:pic>
        <p:nvPicPr>
          <p:cNvPr id="7" name="Picture 6"/>
          <p:cNvPicPr>
            <a:picLocks noChangeAspect="1"/>
          </p:cNvPicPr>
          <p:nvPr/>
        </p:nvPicPr>
        <p:blipFill>
          <a:blip r:embed="rId5"/>
          <a:stretch>
            <a:fillRect/>
          </a:stretch>
        </p:blipFill>
        <p:spPr>
          <a:xfrm>
            <a:off x="3833880" y="4753008"/>
            <a:ext cx="4668266" cy="2104992"/>
          </a:xfrm>
          <a:prstGeom prst="rect">
            <a:avLst/>
          </a:prstGeom>
        </p:spPr>
      </p:pic>
    </p:spTree>
    <p:extLst>
      <p:ext uri="{BB962C8B-B14F-4D97-AF65-F5344CB8AC3E}">
        <p14:creationId xmlns:p14="http://schemas.microsoft.com/office/powerpoint/2010/main" val="294369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632" y="0"/>
            <a:ext cx="12192000" cy="1493740"/>
          </a:xfrm>
        </p:spPr>
        <p:txBody>
          <a:bodyPr>
            <a:normAutofit/>
          </a:bodyPr>
          <a:lstStyle/>
          <a:p>
            <a:r>
              <a:rPr lang="en-IE" sz="3600" dirty="0" smtClean="0">
                <a:latin typeface="Bahnschrift" panose="020B0502040204020203" pitchFamily="34" charset="0"/>
              </a:rPr>
              <a:t>We have a  well resourced module supported by </a:t>
            </a:r>
            <a:r>
              <a:rPr lang="en-IE" sz="3600" dirty="0" err="1" smtClean="0">
                <a:latin typeface="Bahnschrift" panose="020B0502040204020203" pitchFamily="34" charset="0"/>
              </a:rPr>
              <a:t>Scifest</a:t>
            </a:r>
            <a:endParaRPr lang="en-IE" sz="3600" dirty="0">
              <a:latin typeface="Bahnschrift" panose="020B0502040204020203" pitchFamily="34" charset="0"/>
            </a:endParaRPr>
          </a:p>
        </p:txBody>
      </p:sp>
      <p:sp>
        <p:nvSpPr>
          <p:cNvPr id="3" name="Content Placeholder 2"/>
          <p:cNvSpPr>
            <a:spLocks noGrp="1"/>
          </p:cNvSpPr>
          <p:nvPr>
            <p:ph idx="1"/>
          </p:nvPr>
        </p:nvSpPr>
        <p:spPr/>
        <p:txBody>
          <a:bodyPr/>
          <a:lstStyle/>
          <a:p>
            <a:endParaRPr lang="en-IE"/>
          </a:p>
        </p:txBody>
      </p:sp>
      <p:pic>
        <p:nvPicPr>
          <p:cNvPr id="4" name="Picture 3"/>
          <p:cNvPicPr>
            <a:picLocks noChangeAspect="1"/>
          </p:cNvPicPr>
          <p:nvPr/>
        </p:nvPicPr>
        <p:blipFill>
          <a:blip r:embed="rId2"/>
          <a:stretch>
            <a:fillRect/>
          </a:stretch>
        </p:blipFill>
        <p:spPr>
          <a:xfrm>
            <a:off x="-254867" y="1462753"/>
            <a:ext cx="7153250" cy="5395246"/>
          </a:xfrm>
          <a:prstGeom prst="rect">
            <a:avLst/>
          </a:prstGeom>
        </p:spPr>
      </p:pic>
      <p:pic>
        <p:nvPicPr>
          <p:cNvPr id="5"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632" y="1462753"/>
            <a:ext cx="6254586" cy="5395246"/>
          </a:xfrm>
          <a:prstGeom prst="rect">
            <a:avLst/>
          </a:prstGeom>
        </p:spPr>
      </p:pic>
    </p:spTree>
    <p:extLst>
      <p:ext uri="{BB962C8B-B14F-4D97-AF65-F5344CB8AC3E}">
        <p14:creationId xmlns:p14="http://schemas.microsoft.com/office/powerpoint/2010/main" val="1190170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227" name="Text Box 29">
            <a:extLst>
              <a:ext uri="{FF2B5EF4-FFF2-40B4-BE49-F238E27FC236}">
                <a16:creationId xmlns:a16="http://schemas.microsoft.com/office/drawing/2014/main" id="{1C29ED6D-2A32-412F-AA01-1812B17BCC24}"/>
              </a:ext>
            </a:extLst>
          </p:cNvPr>
          <p:cNvSpPr txBox="1">
            <a:spLocks noChangeArrowheads="1"/>
          </p:cNvSpPr>
          <p:nvPr/>
        </p:nvSpPr>
        <p:spPr bwMode="auto">
          <a:xfrm>
            <a:off x="994117" y="295151"/>
            <a:ext cx="11197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spcBef>
                <a:spcPct val="50000"/>
              </a:spcBef>
            </a:pPr>
            <a:r>
              <a:rPr lang="en-IE" altLang="en-US" sz="3200" b="1" dirty="0" smtClean="0">
                <a:solidFill>
                  <a:schemeClr val="bg1"/>
                </a:solidFill>
                <a:latin typeface="Comic Sans MS" panose="030F0702030302020204" pitchFamily="66" charset="0"/>
              </a:rPr>
              <a:t>WHERE THE </a:t>
            </a:r>
            <a:r>
              <a:rPr lang="en-IE" altLang="en-US" sz="3200" b="1" dirty="0">
                <a:solidFill>
                  <a:schemeClr val="bg1"/>
                </a:solidFill>
                <a:latin typeface="Comic Sans MS" panose="030F0702030302020204" pitchFamily="66" charset="0"/>
              </a:rPr>
              <a:t>SCIENTIFIC </a:t>
            </a:r>
            <a:r>
              <a:rPr lang="en-IE" altLang="en-US" sz="3200" b="1" dirty="0" smtClean="0">
                <a:solidFill>
                  <a:schemeClr val="bg1"/>
                </a:solidFill>
                <a:latin typeface="Comic Sans MS" panose="030F0702030302020204" pitchFamily="66" charset="0"/>
              </a:rPr>
              <a:t>METHOD IS FOLLOWED</a:t>
            </a:r>
            <a:endParaRPr lang="en-US" altLang="en-US" sz="3200" b="1" dirty="0">
              <a:solidFill>
                <a:schemeClr val="bg1"/>
              </a:solidFill>
              <a:latin typeface="Comic Sans MS" panose="030F0702030302020204" pitchFamily="66" charset="0"/>
            </a:endParaRPr>
          </a:p>
        </p:txBody>
      </p:sp>
      <p:sp>
        <p:nvSpPr>
          <p:cNvPr id="29" name="TextBox 28">
            <a:extLst>
              <a:ext uri="{FF2B5EF4-FFF2-40B4-BE49-F238E27FC236}">
                <a16:creationId xmlns:a16="http://schemas.microsoft.com/office/drawing/2014/main" id="{979F98A5-9D4A-498C-A352-50E124804860}"/>
              </a:ext>
            </a:extLst>
          </p:cNvPr>
          <p:cNvSpPr txBox="1"/>
          <p:nvPr/>
        </p:nvSpPr>
        <p:spPr>
          <a:xfrm>
            <a:off x="7469981" y="6464987"/>
            <a:ext cx="3097212" cy="307975"/>
          </a:xfrm>
          <a:prstGeom prst="rect">
            <a:avLst/>
          </a:prstGeom>
          <a:noFill/>
        </p:spPr>
        <p:txBody>
          <a:bodyPr>
            <a:spAutoFit/>
          </a:bodyPr>
          <a:lstStyle/>
          <a:p>
            <a:pPr>
              <a:defRPr/>
            </a:pPr>
            <a:r>
              <a:rPr lang="en-US" sz="1400" b="1" dirty="0">
                <a:solidFill>
                  <a:srgbClr val="FFFFFF"/>
                </a:solidFill>
                <a:effectLst>
                  <a:outerShdw blurRad="38100" dist="38100" dir="2700000" algn="tl">
                    <a:srgbClr val="000000">
                      <a:alpha val="43137"/>
                    </a:srgbClr>
                  </a:outerShdw>
                </a:effectLst>
                <a:latin typeface="Arial" charset="0"/>
              </a:rPr>
              <a:t>© Sheila Porter – SciFest@School</a:t>
            </a:r>
          </a:p>
        </p:txBody>
      </p:sp>
      <p:grpSp>
        <p:nvGrpSpPr>
          <p:cNvPr id="4" name="Group 3">
            <a:extLst>
              <a:ext uri="{FF2B5EF4-FFF2-40B4-BE49-F238E27FC236}">
                <a16:creationId xmlns:a16="http://schemas.microsoft.com/office/drawing/2014/main" id="{24031781-1F3C-4348-82CF-2C0150009A18}"/>
              </a:ext>
            </a:extLst>
          </p:cNvPr>
          <p:cNvGrpSpPr/>
          <p:nvPr/>
        </p:nvGrpSpPr>
        <p:grpSpPr>
          <a:xfrm>
            <a:off x="2009493" y="1327454"/>
            <a:ext cx="1871662" cy="1079500"/>
            <a:chOff x="485493" y="1327454"/>
            <a:chExt cx="1871662" cy="1079500"/>
          </a:xfrm>
        </p:grpSpPr>
        <p:sp>
          <p:nvSpPr>
            <p:cNvPr id="20485" name="Text Box 5">
              <a:extLst>
                <a:ext uri="{FF2B5EF4-FFF2-40B4-BE49-F238E27FC236}">
                  <a16:creationId xmlns:a16="http://schemas.microsoft.com/office/drawing/2014/main" id="{10729A22-CD3E-4842-8670-3EF1B77A0331}"/>
                </a:ext>
              </a:extLst>
            </p:cNvPr>
            <p:cNvSpPr txBox="1">
              <a:spLocks noChangeArrowheads="1"/>
            </p:cNvSpPr>
            <p:nvPr/>
          </p:nvSpPr>
          <p:spPr bwMode="auto">
            <a:xfrm>
              <a:off x="485493" y="1327454"/>
              <a:ext cx="1871662" cy="10795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a:solidFill>
                    <a:srgbClr val="FFFFFF"/>
                  </a:solidFill>
                  <a:latin typeface="Comic Sans MS" panose="030F0702030302020204" pitchFamily="66" charset="0"/>
                </a:rPr>
                <a:t>Making observations</a:t>
              </a:r>
              <a:endParaRPr lang="en-GB" altLang="en-US" sz="2000" b="1">
                <a:solidFill>
                  <a:srgbClr val="FFFFFF"/>
                </a:solidFill>
                <a:latin typeface="Comic Sans MS" panose="030F0702030302020204" pitchFamily="66" charset="0"/>
              </a:endParaRPr>
            </a:p>
          </p:txBody>
        </p:sp>
        <p:grpSp>
          <p:nvGrpSpPr>
            <p:cNvPr id="43" name="Group 42">
              <a:extLst>
                <a:ext uri="{FF2B5EF4-FFF2-40B4-BE49-F238E27FC236}">
                  <a16:creationId xmlns:a16="http://schemas.microsoft.com/office/drawing/2014/main" id="{76211158-B4F9-42F7-8880-199F93424615}"/>
                </a:ext>
              </a:extLst>
            </p:cNvPr>
            <p:cNvGrpSpPr/>
            <p:nvPr/>
          </p:nvGrpSpPr>
          <p:grpSpPr>
            <a:xfrm>
              <a:off x="1238252" y="2001895"/>
              <a:ext cx="351877" cy="344778"/>
              <a:chOff x="1694845" y="2768338"/>
              <a:chExt cx="350649" cy="369332"/>
            </a:xfrm>
          </p:grpSpPr>
          <p:sp>
            <p:nvSpPr>
              <p:cNvPr id="44" name="Oval 43">
                <a:extLst>
                  <a:ext uri="{FF2B5EF4-FFF2-40B4-BE49-F238E27FC236}">
                    <a16:creationId xmlns:a16="http://schemas.microsoft.com/office/drawing/2014/main" id="{8570E480-3016-46CD-BF97-F649480CE171}"/>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4E0B356B-729A-4FD0-939E-7754219B04AF}"/>
                  </a:ext>
                </a:extLst>
              </p:cNvPr>
              <p:cNvSpPr/>
              <p:nvPr/>
            </p:nvSpPr>
            <p:spPr>
              <a:xfrm>
                <a:off x="1763688" y="2852936"/>
                <a:ext cx="68043" cy="91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CB0DFE7A-AFCE-45D4-AEC8-54800939AF7F}"/>
                  </a:ext>
                </a:extLst>
              </p:cNvPr>
              <p:cNvSpPr/>
              <p:nvPr/>
            </p:nvSpPr>
            <p:spPr>
              <a:xfrm>
                <a:off x="1889411" y="2852936"/>
                <a:ext cx="68043" cy="91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grpSp>
        <p:nvGrpSpPr>
          <p:cNvPr id="12" name="Group 11">
            <a:extLst>
              <a:ext uri="{FF2B5EF4-FFF2-40B4-BE49-F238E27FC236}">
                <a16:creationId xmlns:a16="http://schemas.microsoft.com/office/drawing/2014/main" id="{AAD113B2-AA75-4B55-9A77-B2E42F753799}"/>
              </a:ext>
            </a:extLst>
          </p:cNvPr>
          <p:cNvGrpSpPr/>
          <p:nvPr/>
        </p:nvGrpSpPr>
        <p:grpSpPr>
          <a:xfrm>
            <a:off x="4639469" y="3315324"/>
            <a:ext cx="3163886" cy="1079500"/>
            <a:chOff x="3115469" y="3315324"/>
            <a:chExt cx="3163886" cy="1079500"/>
          </a:xfrm>
        </p:grpSpPr>
        <p:sp>
          <p:nvSpPr>
            <p:cNvPr id="20501" name="Text Box 21">
              <a:extLst>
                <a:ext uri="{FF2B5EF4-FFF2-40B4-BE49-F238E27FC236}">
                  <a16:creationId xmlns:a16="http://schemas.microsoft.com/office/drawing/2014/main" id="{54B1CED4-24FC-4F09-90C4-1E600B5AAFFA}"/>
                </a:ext>
              </a:extLst>
            </p:cNvPr>
            <p:cNvSpPr txBox="1">
              <a:spLocks noChangeArrowheads="1"/>
            </p:cNvSpPr>
            <p:nvPr/>
          </p:nvSpPr>
          <p:spPr bwMode="auto">
            <a:xfrm>
              <a:off x="3115469" y="3315324"/>
              <a:ext cx="2159000" cy="10795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tIns="10800"/>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dirty="0">
                  <a:solidFill>
                    <a:srgbClr val="FFFFFF"/>
                  </a:solidFill>
                  <a:latin typeface="Comic Sans MS" panose="030F0702030302020204" pitchFamily="66" charset="0"/>
                </a:rPr>
                <a:t>Accepting</a:t>
              </a:r>
              <a:endParaRPr lang="en-GB" altLang="en-US" sz="3600" b="1" dirty="0">
                <a:latin typeface="Comic Sans MS" panose="030F0702030302020204" pitchFamily="66" charset="0"/>
              </a:endParaRPr>
            </a:p>
          </p:txBody>
        </p:sp>
        <p:sp>
          <p:nvSpPr>
            <p:cNvPr id="20502" name="AutoShape 22">
              <a:extLst>
                <a:ext uri="{FF2B5EF4-FFF2-40B4-BE49-F238E27FC236}">
                  <a16:creationId xmlns:a16="http://schemas.microsoft.com/office/drawing/2014/main" id="{F190C7B0-25CD-418E-973C-526BBF8986A4}"/>
                </a:ext>
              </a:extLst>
            </p:cNvPr>
            <p:cNvSpPr>
              <a:spLocks noChangeArrowheads="1"/>
            </p:cNvSpPr>
            <p:nvPr/>
          </p:nvSpPr>
          <p:spPr bwMode="auto">
            <a:xfrm>
              <a:off x="5323846" y="3889375"/>
              <a:ext cx="955509" cy="304800"/>
            </a:xfrm>
            <a:prstGeom prst="leftArrow">
              <a:avLst>
                <a:gd name="adj1" fmla="val 50000"/>
                <a:gd name="adj2" fmla="val 3750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grpSp>
          <p:nvGrpSpPr>
            <p:cNvPr id="18" name="Group 17">
              <a:extLst>
                <a:ext uri="{FF2B5EF4-FFF2-40B4-BE49-F238E27FC236}">
                  <a16:creationId xmlns:a16="http://schemas.microsoft.com/office/drawing/2014/main" id="{48FE59C2-2DAA-41E7-A24D-F534BEB2C8EC}"/>
                </a:ext>
              </a:extLst>
            </p:cNvPr>
            <p:cNvGrpSpPr/>
            <p:nvPr/>
          </p:nvGrpSpPr>
          <p:grpSpPr>
            <a:xfrm>
              <a:off x="4050215" y="3974205"/>
              <a:ext cx="351877" cy="344778"/>
              <a:chOff x="1413268" y="2719190"/>
              <a:chExt cx="351877" cy="344778"/>
            </a:xfrm>
          </p:grpSpPr>
          <p:grpSp>
            <p:nvGrpSpPr>
              <p:cNvPr id="15" name="Group 14">
                <a:extLst>
                  <a:ext uri="{FF2B5EF4-FFF2-40B4-BE49-F238E27FC236}">
                    <a16:creationId xmlns:a16="http://schemas.microsoft.com/office/drawing/2014/main" id="{51DCD34B-E63B-4C21-AD8A-483E80E48493}"/>
                  </a:ext>
                </a:extLst>
              </p:cNvPr>
              <p:cNvGrpSpPr/>
              <p:nvPr/>
            </p:nvGrpSpPr>
            <p:grpSpPr>
              <a:xfrm>
                <a:off x="1413268" y="2719190"/>
                <a:ext cx="351877" cy="344778"/>
                <a:chOff x="1687676" y="2768337"/>
                <a:chExt cx="350649" cy="369332"/>
              </a:xfrm>
            </p:grpSpPr>
            <p:sp>
              <p:nvSpPr>
                <p:cNvPr id="13" name="Oval 12">
                  <a:extLst>
                    <a:ext uri="{FF2B5EF4-FFF2-40B4-BE49-F238E27FC236}">
                      <a16:creationId xmlns:a16="http://schemas.microsoft.com/office/drawing/2014/main" id="{FAB9A260-74BB-43EC-93B9-797716081CB6}"/>
                    </a:ext>
                  </a:extLst>
                </p:cNvPr>
                <p:cNvSpPr/>
                <p:nvPr/>
              </p:nvSpPr>
              <p:spPr>
                <a:xfrm>
                  <a:off x="1687676" y="2768337"/>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8028F493-AEDC-4644-BA20-058E1D843125}"/>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9556147-FC82-4382-B7F4-79E10E2A9691}"/>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17" name="Arc 16">
                <a:extLst>
                  <a:ext uri="{FF2B5EF4-FFF2-40B4-BE49-F238E27FC236}">
                    <a16:creationId xmlns:a16="http://schemas.microsoft.com/office/drawing/2014/main" id="{EA7DB906-A6EA-430F-A2E8-3CF3A5008A07}"/>
                  </a:ext>
                </a:extLst>
              </p:cNvPr>
              <p:cNvSpPr/>
              <p:nvPr/>
            </p:nvSpPr>
            <p:spPr>
              <a:xfrm rot="7827329">
                <a:off x="1480960" y="2789858"/>
                <a:ext cx="208521" cy="203442"/>
              </a:xfrm>
              <a:prstGeom prst="arc">
                <a:avLst>
                  <a:gd name="adj1" fmla="val 16199983"/>
                  <a:gd name="adj2"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grpSp>
      <p:grpSp>
        <p:nvGrpSpPr>
          <p:cNvPr id="11" name="Group 10">
            <a:extLst>
              <a:ext uri="{FF2B5EF4-FFF2-40B4-BE49-F238E27FC236}">
                <a16:creationId xmlns:a16="http://schemas.microsoft.com/office/drawing/2014/main" id="{56CC51DE-AF49-4FA0-8B73-0D8B1A839F1D}"/>
              </a:ext>
            </a:extLst>
          </p:cNvPr>
          <p:cNvGrpSpPr/>
          <p:nvPr/>
        </p:nvGrpSpPr>
        <p:grpSpPr>
          <a:xfrm>
            <a:off x="6859588" y="1773239"/>
            <a:ext cx="3482975" cy="4325936"/>
            <a:chOff x="5335587" y="1773239"/>
            <a:chExt cx="3482975" cy="4325936"/>
          </a:xfrm>
        </p:grpSpPr>
        <p:grpSp>
          <p:nvGrpSpPr>
            <p:cNvPr id="7" name="Group 39">
              <a:extLst>
                <a:ext uri="{FF2B5EF4-FFF2-40B4-BE49-F238E27FC236}">
                  <a16:creationId xmlns:a16="http://schemas.microsoft.com/office/drawing/2014/main" id="{B1642012-F9D1-43A8-BC83-7A162759B342}"/>
                </a:ext>
              </a:extLst>
            </p:cNvPr>
            <p:cNvGrpSpPr>
              <a:grpSpLocks/>
            </p:cNvGrpSpPr>
            <p:nvPr/>
          </p:nvGrpSpPr>
          <p:grpSpPr bwMode="auto">
            <a:xfrm>
              <a:off x="5335587" y="1773239"/>
              <a:ext cx="3482975" cy="4325936"/>
              <a:chOff x="3462" y="1139"/>
              <a:chExt cx="2194" cy="2725"/>
            </a:xfrm>
          </p:grpSpPr>
          <p:sp>
            <p:nvSpPr>
              <p:cNvPr id="20503" name="AutoShape 23">
                <a:extLst>
                  <a:ext uri="{FF2B5EF4-FFF2-40B4-BE49-F238E27FC236}">
                    <a16:creationId xmlns:a16="http://schemas.microsoft.com/office/drawing/2014/main" id="{5B11C492-75A8-4D9B-B2AA-AB551CA245C0}"/>
                  </a:ext>
                </a:extLst>
              </p:cNvPr>
              <p:cNvSpPr>
                <a:spLocks noChangeArrowheads="1"/>
              </p:cNvSpPr>
              <p:nvPr/>
            </p:nvSpPr>
            <p:spPr bwMode="auto">
              <a:xfrm>
                <a:off x="4408" y="2819"/>
                <a:ext cx="192" cy="339"/>
              </a:xfrm>
              <a:prstGeom prst="downArrow">
                <a:avLst>
                  <a:gd name="adj1" fmla="val 50000"/>
                  <a:gd name="adj2" fmla="val 2500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sp>
            <p:nvSpPr>
              <p:cNvPr id="9230" name="Text Box 24">
                <a:extLst>
                  <a:ext uri="{FF2B5EF4-FFF2-40B4-BE49-F238E27FC236}">
                    <a16:creationId xmlns:a16="http://schemas.microsoft.com/office/drawing/2014/main" id="{8ACC35B4-749E-4CBD-A2D1-51F9AAA0986D}"/>
                  </a:ext>
                </a:extLst>
              </p:cNvPr>
              <p:cNvSpPr txBox="1">
                <a:spLocks noChangeArrowheads="1"/>
              </p:cNvSpPr>
              <p:nvPr/>
            </p:nvSpPr>
            <p:spPr bwMode="auto">
              <a:xfrm>
                <a:off x="3462" y="3184"/>
                <a:ext cx="1360" cy="68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dirty="0">
                    <a:solidFill>
                      <a:srgbClr val="FFFFFF"/>
                    </a:solidFill>
                    <a:latin typeface="Comic Sans MS" panose="030F0702030302020204" pitchFamily="66" charset="0"/>
                  </a:rPr>
                  <a:t>Rejecting</a:t>
                </a:r>
                <a:endParaRPr lang="en-GB" altLang="en-US" sz="2000" b="1" dirty="0">
                  <a:solidFill>
                    <a:srgbClr val="FFFFFF"/>
                  </a:solidFill>
                  <a:latin typeface="Comic Sans MS" panose="030F0702030302020204" pitchFamily="66" charset="0"/>
                </a:endParaRPr>
              </a:p>
            </p:txBody>
          </p:sp>
          <p:grpSp>
            <p:nvGrpSpPr>
              <p:cNvPr id="9231" name="Group 25">
                <a:extLst>
                  <a:ext uri="{FF2B5EF4-FFF2-40B4-BE49-F238E27FC236}">
                    <a16:creationId xmlns:a16="http://schemas.microsoft.com/office/drawing/2014/main" id="{A95346DD-5CD3-487B-8CF3-1792557A40F2}"/>
                  </a:ext>
                </a:extLst>
              </p:cNvPr>
              <p:cNvGrpSpPr>
                <a:grpSpLocks/>
              </p:cNvGrpSpPr>
              <p:nvPr/>
            </p:nvGrpSpPr>
            <p:grpSpPr bwMode="auto">
              <a:xfrm>
                <a:off x="4822" y="1168"/>
                <a:ext cx="834" cy="2482"/>
                <a:chOff x="4686" y="1166"/>
                <a:chExt cx="834" cy="2482"/>
              </a:xfrm>
            </p:grpSpPr>
            <p:sp>
              <p:nvSpPr>
                <p:cNvPr id="20506" name="Rectangle 26">
                  <a:extLst>
                    <a:ext uri="{FF2B5EF4-FFF2-40B4-BE49-F238E27FC236}">
                      <a16:creationId xmlns:a16="http://schemas.microsoft.com/office/drawing/2014/main" id="{AC8DEFA4-E22A-4D73-90F8-ED24BD35917E}"/>
                    </a:ext>
                  </a:extLst>
                </p:cNvPr>
                <p:cNvSpPr>
                  <a:spLocks noChangeArrowheads="1"/>
                </p:cNvSpPr>
                <p:nvPr/>
              </p:nvSpPr>
              <p:spPr bwMode="auto">
                <a:xfrm>
                  <a:off x="4686" y="3552"/>
                  <a:ext cx="834" cy="96"/>
                </a:xfrm>
                <a:prstGeom prst="rect">
                  <a:avLst/>
                </a:prstGeom>
                <a:solidFill>
                  <a:schemeClr val="accent2"/>
                </a:solidFill>
                <a:ln w="38100">
                  <a:solidFill>
                    <a:srgbClr val="FFFF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0507" name="Rectangle 27">
                  <a:extLst>
                    <a:ext uri="{FF2B5EF4-FFF2-40B4-BE49-F238E27FC236}">
                      <a16:creationId xmlns:a16="http://schemas.microsoft.com/office/drawing/2014/main" id="{3F28487B-1F33-4AC7-A3C1-80F8F982F24A}"/>
                    </a:ext>
                  </a:extLst>
                </p:cNvPr>
                <p:cNvSpPr>
                  <a:spLocks noChangeArrowheads="1"/>
                </p:cNvSpPr>
                <p:nvPr/>
              </p:nvSpPr>
              <p:spPr bwMode="auto">
                <a:xfrm>
                  <a:off x="5424" y="1166"/>
                  <a:ext cx="94" cy="2386"/>
                </a:xfrm>
                <a:prstGeom prst="rect">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grpSp>
          <p:sp>
            <p:nvSpPr>
              <p:cNvPr id="20508" name="AutoShape 28">
                <a:extLst>
                  <a:ext uri="{FF2B5EF4-FFF2-40B4-BE49-F238E27FC236}">
                    <a16:creationId xmlns:a16="http://schemas.microsoft.com/office/drawing/2014/main" id="{B39BD761-270D-4365-8DE1-29A79771DA0B}"/>
                  </a:ext>
                </a:extLst>
              </p:cNvPr>
              <p:cNvSpPr>
                <a:spLocks noChangeArrowheads="1"/>
              </p:cNvSpPr>
              <p:nvPr/>
            </p:nvSpPr>
            <p:spPr bwMode="auto">
              <a:xfrm>
                <a:off x="5035" y="1139"/>
                <a:ext cx="523" cy="192"/>
              </a:xfrm>
              <a:prstGeom prst="leftArrow">
                <a:avLst>
                  <a:gd name="adj1" fmla="val 50000"/>
                  <a:gd name="adj2" fmla="val 3125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grpSp>
        <p:grpSp>
          <p:nvGrpSpPr>
            <p:cNvPr id="19" name="Group 18">
              <a:extLst>
                <a:ext uri="{FF2B5EF4-FFF2-40B4-BE49-F238E27FC236}">
                  <a16:creationId xmlns:a16="http://schemas.microsoft.com/office/drawing/2014/main" id="{3D4E2BC1-EA32-4507-ADD0-14238D11B24B}"/>
                </a:ext>
              </a:extLst>
            </p:cNvPr>
            <p:cNvGrpSpPr/>
            <p:nvPr/>
          </p:nvGrpSpPr>
          <p:grpSpPr>
            <a:xfrm>
              <a:off x="6281616" y="5660222"/>
              <a:ext cx="351877" cy="438953"/>
              <a:chOff x="2464845" y="2729581"/>
              <a:chExt cx="351877" cy="438953"/>
            </a:xfrm>
          </p:grpSpPr>
          <p:grpSp>
            <p:nvGrpSpPr>
              <p:cNvPr id="39" name="Group 38">
                <a:extLst>
                  <a:ext uri="{FF2B5EF4-FFF2-40B4-BE49-F238E27FC236}">
                    <a16:creationId xmlns:a16="http://schemas.microsoft.com/office/drawing/2014/main" id="{AF4A684F-EBAE-46C8-AB0E-19CE86C1CD32}"/>
                  </a:ext>
                </a:extLst>
              </p:cNvPr>
              <p:cNvGrpSpPr/>
              <p:nvPr/>
            </p:nvGrpSpPr>
            <p:grpSpPr>
              <a:xfrm rot="21383517">
                <a:off x="2464845" y="2729581"/>
                <a:ext cx="351877" cy="344778"/>
                <a:chOff x="1694845" y="2768338"/>
                <a:chExt cx="350649" cy="369332"/>
              </a:xfrm>
            </p:grpSpPr>
            <p:sp>
              <p:nvSpPr>
                <p:cNvPr id="40" name="Oval 39">
                  <a:extLst>
                    <a:ext uri="{FF2B5EF4-FFF2-40B4-BE49-F238E27FC236}">
                      <a16:creationId xmlns:a16="http://schemas.microsoft.com/office/drawing/2014/main" id="{2335C11E-2A54-42C5-B24C-8D7D7BEAC4D8}"/>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B30B810-0172-48C4-BFBA-B4BCFEAA35D6}"/>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995171F5-55B4-46A0-8E83-0E32025B8D41}"/>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55" name="Arc 54">
                <a:extLst>
                  <a:ext uri="{FF2B5EF4-FFF2-40B4-BE49-F238E27FC236}">
                    <a16:creationId xmlns:a16="http://schemas.microsoft.com/office/drawing/2014/main" id="{FBE92755-7151-4E30-9DC3-1480103C290B}"/>
                  </a:ext>
                </a:extLst>
              </p:cNvPr>
              <p:cNvSpPr/>
              <p:nvPr/>
            </p:nvSpPr>
            <p:spPr>
              <a:xfrm rot="18583417">
                <a:off x="2555983" y="2962553"/>
                <a:ext cx="208521" cy="203442"/>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grpSp>
      <p:grpSp>
        <p:nvGrpSpPr>
          <p:cNvPr id="9" name="Group 8">
            <a:extLst>
              <a:ext uri="{FF2B5EF4-FFF2-40B4-BE49-F238E27FC236}">
                <a16:creationId xmlns:a16="http://schemas.microsoft.com/office/drawing/2014/main" id="{BDF65929-94CA-4201-91CD-E091F81C7AA7}"/>
              </a:ext>
            </a:extLst>
          </p:cNvPr>
          <p:cNvGrpSpPr/>
          <p:nvPr/>
        </p:nvGrpSpPr>
        <p:grpSpPr>
          <a:xfrm>
            <a:off x="3925607" y="1340768"/>
            <a:ext cx="2575611" cy="1079500"/>
            <a:chOff x="2401606" y="1340768"/>
            <a:chExt cx="2575611" cy="1079500"/>
          </a:xfrm>
        </p:grpSpPr>
        <p:sp>
          <p:nvSpPr>
            <p:cNvPr id="9240" name="Text Box 10">
              <a:extLst>
                <a:ext uri="{FF2B5EF4-FFF2-40B4-BE49-F238E27FC236}">
                  <a16:creationId xmlns:a16="http://schemas.microsoft.com/office/drawing/2014/main" id="{87D76DB5-BC5C-48F4-843E-D386D3A61F4B}"/>
                </a:ext>
              </a:extLst>
            </p:cNvPr>
            <p:cNvSpPr txBox="1">
              <a:spLocks noChangeArrowheads="1"/>
            </p:cNvSpPr>
            <p:nvPr/>
          </p:nvSpPr>
          <p:spPr bwMode="auto">
            <a:xfrm>
              <a:off x="3063996" y="1340768"/>
              <a:ext cx="1913221" cy="10795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dirty="0">
                  <a:solidFill>
                    <a:srgbClr val="FFFFFF"/>
                  </a:solidFill>
                  <a:latin typeface="Comic Sans MS" panose="030F0702030302020204" pitchFamily="66" charset="0"/>
                </a:rPr>
                <a:t>Forming a hypothesis</a:t>
              </a:r>
              <a:endParaRPr lang="en-GB" altLang="en-US" sz="2000" b="1" dirty="0">
                <a:solidFill>
                  <a:srgbClr val="FFFFFF"/>
                </a:solidFill>
                <a:latin typeface="Comic Sans MS" panose="030F0702030302020204" pitchFamily="66" charset="0"/>
              </a:endParaRPr>
            </a:p>
          </p:txBody>
        </p:sp>
        <p:sp>
          <p:nvSpPr>
            <p:cNvPr id="20491" name="AutoShape 11">
              <a:extLst>
                <a:ext uri="{FF2B5EF4-FFF2-40B4-BE49-F238E27FC236}">
                  <a16:creationId xmlns:a16="http://schemas.microsoft.com/office/drawing/2014/main" id="{B1028E48-7BB7-4605-AC94-D6997585EF92}"/>
                </a:ext>
              </a:extLst>
            </p:cNvPr>
            <p:cNvSpPr>
              <a:spLocks noChangeArrowheads="1"/>
            </p:cNvSpPr>
            <p:nvPr/>
          </p:nvSpPr>
          <p:spPr bwMode="auto">
            <a:xfrm>
              <a:off x="2401606" y="1743503"/>
              <a:ext cx="604930" cy="304800"/>
            </a:xfrm>
            <a:prstGeom prst="rightArrow">
              <a:avLst>
                <a:gd name="adj1" fmla="val 50000"/>
                <a:gd name="adj2" fmla="val 5000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grpSp>
          <p:nvGrpSpPr>
            <p:cNvPr id="23" name="Group 22">
              <a:extLst>
                <a:ext uri="{FF2B5EF4-FFF2-40B4-BE49-F238E27FC236}">
                  <a16:creationId xmlns:a16="http://schemas.microsoft.com/office/drawing/2014/main" id="{3E279CEC-C867-4D2D-96FF-36DDEA48D5EA}"/>
                </a:ext>
              </a:extLst>
            </p:cNvPr>
            <p:cNvGrpSpPr/>
            <p:nvPr/>
          </p:nvGrpSpPr>
          <p:grpSpPr>
            <a:xfrm>
              <a:off x="3803874" y="1992116"/>
              <a:ext cx="344468" cy="344778"/>
              <a:chOff x="4090724" y="2618605"/>
              <a:chExt cx="351877" cy="344778"/>
            </a:xfrm>
          </p:grpSpPr>
          <p:grpSp>
            <p:nvGrpSpPr>
              <p:cNvPr id="57" name="Group 56">
                <a:extLst>
                  <a:ext uri="{FF2B5EF4-FFF2-40B4-BE49-F238E27FC236}">
                    <a16:creationId xmlns:a16="http://schemas.microsoft.com/office/drawing/2014/main" id="{AE5D09A7-14D4-4415-A54B-4E74560828CB}"/>
                  </a:ext>
                </a:extLst>
              </p:cNvPr>
              <p:cNvGrpSpPr/>
              <p:nvPr/>
            </p:nvGrpSpPr>
            <p:grpSpPr>
              <a:xfrm>
                <a:off x="4090724" y="2618605"/>
                <a:ext cx="351877" cy="344778"/>
                <a:chOff x="1694845" y="2768338"/>
                <a:chExt cx="350649" cy="369332"/>
              </a:xfrm>
            </p:grpSpPr>
            <p:sp>
              <p:nvSpPr>
                <p:cNvPr id="58" name="Oval 57">
                  <a:extLst>
                    <a:ext uri="{FF2B5EF4-FFF2-40B4-BE49-F238E27FC236}">
                      <a16:creationId xmlns:a16="http://schemas.microsoft.com/office/drawing/2014/main" id="{F429AC54-8BCF-4FA1-AC96-6D12DA9D3185}"/>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a:extLst>
                    <a:ext uri="{FF2B5EF4-FFF2-40B4-BE49-F238E27FC236}">
                      <a16:creationId xmlns:a16="http://schemas.microsoft.com/office/drawing/2014/main" id="{C967D6BE-9961-4B50-9DE1-9B13FB623F21}"/>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8A26396-1E6D-410E-800A-D201E50A6F13}"/>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20" name="Freeform: Shape 19">
                <a:extLst>
                  <a:ext uri="{FF2B5EF4-FFF2-40B4-BE49-F238E27FC236}">
                    <a16:creationId xmlns:a16="http://schemas.microsoft.com/office/drawing/2014/main" id="{3FAD0A1B-1D70-4215-AEF3-2EE25267A895}"/>
                  </a:ext>
                </a:extLst>
              </p:cNvPr>
              <p:cNvSpPr/>
              <p:nvPr/>
            </p:nvSpPr>
            <p:spPr>
              <a:xfrm>
                <a:off x="4185138" y="2853363"/>
                <a:ext cx="150726" cy="50736"/>
              </a:xfrm>
              <a:custGeom>
                <a:avLst/>
                <a:gdLst>
                  <a:gd name="connsiteX0" fmla="*/ 0 w 150726"/>
                  <a:gd name="connsiteY0" fmla="*/ 30514 h 50736"/>
                  <a:gd name="connsiteX1" fmla="*/ 25121 w 150726"/>
                  <a:gd name="connsiteY1" fmla="*/ 15441 h 50736"/>
                  <a:gd name="connsiteX2" fmla="*/ 35170 w 150726"/>
                  <a:gd name="connsiteY2" fmla="*/ 5393 h 50736"/>
                  <a:gd name="connsiteX3" fmla="*/ 60291 w 150726"/>
                  <a:gd name="connsiteY3" fmla="*/ 25490 h 50736"/>
                  <a:gd name="connsiteX4" fmla="*/ 75363 w 150726"/>
                  <a:gd name="connsiteY4" fmla="*/ 50611 h 50736"/>
                  <a:gd name="connsiteX5" fmla="*/ 85411 w 150726"/>
                  <a:gd name="connsiteY5" fmla="*/ 35538 h 50736"/>
                  <a:gd name="connsiteX6" fmla="*/ 95460 w 150726"/>
                  <a:gd name="connsiteY6" fmla="*/ 25490 h 50736"/>
                  <a:gd name="connsiteX7" fmla="*/ 115557 w 150726"/>
                  <a:gd name="connsiteY7" fmla="*/ 369 h 50736"/>
                  <a:gd name="connsiteX8" fmla="*/ 120581 w 150726"/>
                  <a:gd name="connsiteY8" fmla="*/ 15441 h 50736"/>
                  <a:gd name="connsiteX9" fmla="*/ 125605 w 150726"/>
                  <a:gd name="connsiteY9" fmla="*/ 35538 h 50736"/>
                  <a:gd name="connsiteX10" fmla="*/ 140677 w 150726"/>
                  <a:gd name="connsiteY10" fmla="*/ 30514 h 50736"/>
                  <a:gd name="connsiteX11" fmla="*/ 150726 w 150726"/>
                  <a:gd name="connsiteY11" fmla="*/ 10417 h 5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726" h="50736">
                    <a:moveTo>
                      <a:pt x="0" y="30514"/>
                    </a:moveTo>
                    <a:cubicBezTo>
                      <a:pt x="8374" y="25490"/>
                      <a:pt x="17175" y="21117"/>
                      <a:pt x="25121" y="15441"/>
                    </a:cubicBezTo>
                    <a:cubicBezTo>
                      <a:pt x="28976" y="12688"/>
                      <a:pt x="30433" y="5393"/>
                      <a:pt x="35170" y="5393"/>
                    </a:cubicBezTo>
                    <a:cubicBezTo>
                      <a:pt x="41508" y="5393"/>
                      <a:pt x="55917" y="21116"/>
                      <a:pt x="60291" y="25490"/>
                    </a:cubicBezTo>
                    <a:cubicBezTo>
                      <a:pt x="60882" y="27262"/>
                      <a:pt x="66876" y="52733"/>
                      <a:pt x="75363" y="50611"/>
                    </a:cubicBezTo>
                    <a:cubicBezTo>
                      <a:pt x="81221" y="49146"/>
                      <a:pt x="81639" y="40253"/>
                      <a:pt x="85411" y="35538"/>
                    </a:cubicBezTo>
                    <a:cubicBezTo>
                      <a:pt x="88370" y="31839"/>
                      <a:pt x="92110" y="28839"/>
                      <a:pt x="95460" y="25490"/>
                    </a:cubicBezTo>
                    <a:cubicBezTo>
                      <a:pt x="97575" y="19144"/>
                      <a:pt x="101571" y="-3127"/>
                      <a:pt x="115557" y="369"/>
                    </a:cubicBezTo>
                    <a:cubicBezTo>
                      <a:pt x="120695" y="1653"/>
                      <a:pt x="119126" y="10349"/>
                      <a:pt x="120581" y="15441"/>
                    </a:cubicBezTo>
                    <a:cubicBezTo>
                      <a:pt x="122478" y="22080"/>
                      <a:pt x="123930" y="28839"/>
                      <a:pt x="125605" y="35538"/>
                    </a:cubicBezTo>
                    <a:cubicBezTo>
                      <a:pt x="130629" y="33863"/>
                      <a:pt x="136932" y="34259"/>
                      <a:pt x="140677" y="30514"/>
                    </a:cubicBezTo>
                    <a:cubicBezTo>
                      <a:pt x="145973" y="25218"/>
                      <a:pt x="150726" y="10417"/>
                      <a:pt x="150726" y="10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Freeform: Shape 20">
              <a:extLst>
                <a:ext uri="{FF2B5EF4-FFF2-40B4-BE49-F238E27FC236}">
                  <a16:creationId xmlns:a16="http://schemas.microsoft.com/office/drawing/2014/main" id="{A1F3AE7C-098F-4945-949C-3626751120DD}"/>
                </a:ext>
              </a:extLst>
            </p:cNvPr>
            <p:cNvSpPr/>
            <p:nvPr/>
          </p:nvSpPr>
          <p:spPr>
            <a:xfrm>
              <a:off x="4255779" y="2054342"/>
              <a:ext cx="59049" cy="162120"/>
            </a:xfrm>
            <a:custGeom>
              <a:avLst/>
              <a:gdLst>
                <a:gd name="connsiteX0" fmla="*/ 0 w 60319"/>
                <a:gd name="connsiteY0" fmla="*/ 16419 h 162120"/>
                <a:gd name="connsiteX1" fmla="*/ 25120 w 60319"/>
                <a:gd name="connsiteY1" fmla="*/ 1347 h 162120"/>
                <a:gd name="connsiteX2" fmla="*/ 50241 w 60319"/>
                <a:gd name="connsiteY2" fmla="*/ 21443 h 162120"/>
                <a:gd name="connsiteX3" fmla="*/ 60290 w 60319"/>
                <a:gd name="connsiteY3" fmla="*/ 31492 h 162120"/>
                <a:gd name="connsiteX4" fmla="*/ 40193 w 60319"/>
                <a:gd name="connsiteY4" fmla="*/ 81733 h 162120"/>
                <a:gd name="connsiteX5" fmla="*/ 25120 w 60319"/>
                <a:gd name="connsiteY5" fmla="*/ 76709 h 162120"/>
                <a:gd name="connsiteX6" fmla="*/ 30145 w 60319"/>
                <a:gd name="connsiteY6" fmla="*/ 111878 h 162120"/>
                <a:gd name="connsiteX7" fmla="*/ 35169 w 60319"/>
                <a:gd name="connsiteY7" fmla="*/ 131975 h 162120"/>
                <a:gd name="connsiteX8" fmla="*/ 35169 w 60319"/>
                <a:gd name="connsiteY8" fmla="*/ 162120 h 16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19" h="162120">
                  <a:moveTo>
                    <a:pt x="0" y="16419"/>
                  </a:moveTo>
                  <a:cubicBezTo>
                    <a:pt x="8373" y="11395"/>
                    <a:pt x="15588" y="3465"/>
                    <a:pt x="25120" y="1347"/>
                  </a:cubicBezTo>
                  <a:cubicBezTo>
                    <a:pt x="50680" y="-4333"/>
                    <a:pt x="42784" y="9014"/>
                    <a:pt x="50241" y="21443"/>
                  </a:cubicBezTo>
                  <a:cubicBezTo>
                    <a:pt x="52678" y="25505"/>
                    <a:pt x="56940" y="28142"/>
                    <a:pt x="60290" y="31492"/>
                  </a:cubicBezTo>
                  <a:cubicBezTo>
                    <a:pt x="57805" y="53853"/>
                    <a:pt x="68561" y="81733"/>
                    <a:pt x="40193" y="81733"/>
                  </a:cubicBezTo>
                  <a:cubicBezTo>
                    <a:pt x="34897" y="81733"/>
                    <a:pt x="30144" y="78384"/>
                    <a:pt x="25120" y="76709"/>
                  </a:cubicBezTo>
                  <a:cubicBezTo>
                    <a:pt x="26795" y="88432"/>
                    <a:pt x="28026" y="100227"/>
                    <a:pt x="30145" y="111878"/>
                  </a:cubicBezTo>
                  <a:cubicBezTo>
                    <a:pt x="31380" y="118672"/>
                    <a:pt x="34482" y="125104"/>
                    <a:pt x="35169" y="131975"/>
                  </a:cubicBezTo>
                  <a:cubicBezTo>
                    <a:pt x="36169" y="141973"/>
                    <a:pt x="35169" y="152072"/>
                    <a:pt x="35169" y="1621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2CB1675E-00D3-49B5-96F9-98B348C4F6B8}"/>
                </a:ext>
              </a:extLst>
            </p:cNvPr>
            <p:cNvSpPr/>
            <p:nvPr/>
          </p:nvSpPr>
          <p:spPr>
            <a:xfrm>
              <a:off x="4309661" y="2260536"/>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a:extLst>
              <a:ext uri="{FF2B5EF4-FFF2-40B4-BE49-F238E27FC236}">
                <a16:creationId xmlns:a16="http://schemas.microsoft.com/office/drawing/2014/main" id="{CE144ADC-457F-45D8-B5EC-C16AD382FA7E}"/>
              </a:ext>
            </a:extLst>
          </p:cNvPr>
          <p:cNvGrpSpPr/>
          <p:nvPr/>
        </p:nvGrpSpPr>
        <p:grpSpPr>
          <a:xfrm>
            <a:off x="1820069" y="3315324"/>
            <a:ext cx="2159000" cy="2286862"/>
            <a:chOff x="296069" y="3315324"/>
            <a:chExt cx="2159000" cy="2286862"/>
          </a:xfrm>
        </p:grpSpPr>
        <p:grpSp>
          <p:nvGrpSpPr>
            <p:cNvPr id="6" name="Group 41">
              <a:extLst>
                <a:ext uri="{FF2B5EF4-FFF2-40B4-BE49-F238E27FC236}">
                  <a16:creationId xmlns:a16="http://schemas.microsoft.com/office/drawing/2014/main" id="{E70F57CD-7708-48F5-9A23-F5A08D69E1AC}"/>
                </a:ext>
              </a:extLst>
            </p:cNvPr>
            <p:cNvGrpSpPr>
              <a:grpSpLocks/>
            </p:cNvGrpSpPr>
            <p:nvPr/>
          </p:nvGrpSpPr>
          <p:grpSpPr bwMode="auto">
            <a:xfrm>
              <a:off x="296069" y="3315324"/>
              <a:ext cx="2159000" cy="2286862"/>
              <a:chOff x="567" y="2296"/>
              <a:chExt cx="1360" cy="1349"/>
            </a:xfrm>
          </p:grpSpPr>
          <p:sp>
            <p:nvSpPr>
              <p:cNvPr id="9235" name="Text Box 16">
                <a:extLst>
                  <a:ext uri="{FF2B5EF4-FFF2-40B4-BE49-F238E27FC236}">
                    <a16:creationId xmlns:a16="http://schemas.microsoft.com/office/drawing/2014/main" id="{8661512C-0B38-4846-9933-53FF02D3D52D}"/>
                  </a:ext>
                </a:extLst>
              </p:cNvPr>
              <p:cNvSpPr txBox="1">
                <a:spLocks noChangeArrowheads="1"/>
              </p:cNvSpPr>
              <p:nvPr/>
            </p:nvSpPr>
            <p:spPr bwMode="auto">
              <a:xfrm>
                <a:off x="567" y="2296"/>
                <a:ext cx="1360" cy="629"/>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dirty="0">
                    <a:solidFill>
                      <a:srgbClr val="FFFFFF"/>
                    </a:solidFill>
                    <a:latin typeface="Comic Sans MS" panose="030F0702030302020204" pitchFamily="66" charset="0"/>
                  </a:rPr>
                  <a:t>Publishing your results</a:t>
                </a:r>
                <a:endParaRPr lang="en-GB" altLang="en-US" sz="2000" b="1" dirty="0">
                  <a:solidFill>
                    <a:srgbClr val="FFFFFF"/>
                  </a:solidFill>
                  <a:latin typeface="Comic Sans MS" panose="030F0702030302020204" pitchFamily="66" charset="0"/>
                </a:endParaRPr>
              </a:p>
              <a:p>
                <a:pPr eaLnBrk="1" hangingPunct="1">
                  <a:spcBef>
                    <a:spcPct val="50000"/>
                  </a:spcBef>
                </a:pPr>
                <a:endParaRPr lang="en-GB" altLang="en-US" sz="2400" b="1" dirty="0">
                  <a:solidFill>
                    <a:srgbClr val="FFFF00"/>
                  </a:solidFill>
                  <a:latin typeface="Arial" panose="020B0604020202020204" pitchFamily="34" charset="0"/>
                </a:endParaRPr>
              </a:p>
            </p:txBody>
          </p:sp>
          <p:sp>
            <p:nvSpPr>
              <p:cNvPr id="20497" name="Rectangle 17">
                <a:extLst>
                  <a:ext uri="{FF2B5EF4-FFF2-40B4-BE49-F238E27FC236}">
                    <a16:creationId xmlns:a16="http://schemas.microsoft.com/office/drawing/2014/main" id="{FF231019-A38E-40E3-AF01-45F20298B8DB}"/>
                  </a:ext>
                </a:extLst>
              </p:cNvPr>
              <p:cNvSpPr>
                <a:spLocks noChangeArrowheads="1"/>
              </p:cNvSpPr>
              <p:nvPr/>
            </p:nvSpPr>
            <p:spPr bwMode="auto">
              <a:xfrm>
                <a:off x="1001" y="3541"/>
                <a:ext cx="643" cy="104"/>
              </a:xfrm>
              <a:prstGeom prst="rect">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sp>
            <p:nvSpPr>
              <p:cNvPr id="20498" name="AutoShape 18">
                <a:extLst>
                  <a:ext uri="{FF2B5EF4-FFF2-40B4-BE49-F238E27FC236}">
                    <a16:creationId xmlns:a16="http://schemas.microsoft.com/office/drawing/2014/main" id="{2B1B2627-5E79-4490-AED6-CF01DA6B11FF}"/>
                  </a:ext>
                </a:extLst>
              </p:cNvPr>
              <p:cNvSpPr>
                <a:spLocks noChangeArrowheads="1"/>
              </p:cNvSpPr>
              <p:nvPr/>
            </p:nvSpPr>
            <p:spPr bwMode="auto">
              <a:xfrm>
                <a:off x="952" y="2925"/>
                <a:ext cx="192" cy="624"/>
              </a:xfrm>
              <a:prstGeom prst="upArrow">
                <a:avLst>
                  <a:gd name="adj1" fmla="val 50000"/>
                  <a:gd name="adj2" fmla="val 81250"/>
                </a:avLst>
              </a:prstGeom>
              <a:solidFill>
                <a:schemeClr val="accent2"/>
              </a:solidFill>
              <a:ln w="38100">
                <a:solidFill>
                  <a:srgbClr val="FFFF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grpSp>
        <p:grpSp>
          <p:nvGrpSpPr>
            <p:cNvPr id="65" name="Group 64">
              <a:extLst>
                <a:ext uri="{FF2B5EF4-FFF2-40B4-BE49-F238E27FC236}">
                  <a16:creationId xmlns:a16="http://schemas.microsoft.com/office/drawing/2014/main" id="{4D9AC88F-B403-4EE7-BB64-5E027AD420C4}"/>
                </a:ext>
              </a:extLst>
            </p:cNvPr>
            <p:cNvGrpSpPr/>
            <p:nvPr/>
          </p:nvGrpSpPr>
          <p:grpSpPr>
            <a:xfrm>
              <a:off x="1177954" y="3969721"/>
              <a:ext cx="351877" cy="344778"/>
              <a:chOff x="1413268" y="2719190"/>
              <a:chExt cx="351877" cy="344778"/>
            </a:xfrm>
          </p:grpSpPr>
          <p:grpSp>
            <p:nvGrpSpPr>
              <p:cNvPr id="66" name="Group 65">
                <a:extLst>
                  <a:ext uri="{FF2B5EF4-FFF2-40B4-BE49-F238E27FC236}">
                    <a16:creationId xmlns:a16="http://schemas.microsoft.com/office/drawing/2014/main" id="{E16ADBC0-4B9F-4A43-A380-33A9D550BDAC}"/>
                  </a:ext>
                </a:extLst>
              </p:cNvPr>
              <p:cNvGrpSpPr/>
              <p:nvPr/>
            </p:nvGrpSpPr>
            <p:grpSpPr>
              <a:xfrm>
                <a:off x="1413268" y="2719190"/>
                <a:ext cx="351877" cy="344778"/>
                <a:chOff x="1687676" y="2768337"/>
                <a:chExt cx="350649" cy="369332"/>
              </a:xfrm>
            </p:grpSpPr>
            <p:sp>
              <p:nvSpPr>
                <p:cNvPr id="68" name="Oval 67">
                  <a:extLst>
                    <a:ext uri="{FF2B5EF4-FFF2-40B4-BE49-F238E27FC236}">
                      <a16:creationId xmlns:a16="http://schemas.microsoft.com/office/drawing/2014/main" id="{DBB5F785-56F6-4E0A-B5B2-25E6ABD6553C}"/>
                    </a:ext>
                  </a:extLst>
                </p:cNvPr>
                <p:cNvSpPr/>
                <p:nvPr/>
              </p:nvSpPr>
              <p:spPr>
                <a:xfrm>
                  <a:off x="1687676" y="2768337"/>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a:extLst>
                    <a:ext uri="{FF2B5EF4-FFF2-40B4-BE49-F238E27FC236}">
                      <a16:creationId xmlns:a16="http://schemas.microsoft.com/office/drawing/2014/main" id="{585A9C66-BE58-4A5B-94DB-D721B023B677}"/>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F478DD14-10D1-4739-952F-B2FD0485EE93}"/>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67" name="Arc 66">
                <a:extLst>
                  <a:ext uri="{FF2B5EF4-FFF2-40B4-BE49-F238E27FC236}">
                    <a16:creationId xmlns:a16="http://schemas.microsoft.com/office/drawing/2014/main" id="{14FC5698-E974-43A7-A9D4-73D7E3DEC9D1}"/>
                  </a:ext>
                </a:extLst>
              </p:cNvPr>
              <p:cNvSpPr/>
              <p:nvPr/>
            </p:nvSpPr>
            <p:spPr>
              <a:xfrm rot="7827329">
                <a:off x="1480960" y="2789858"/>
                <a:ext cx="208521" cy="203442"/>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grpSp>
      <p:grpSp>
        <p:nvGrpSpPr>
          <p:cNvPr id="10" name="Group 9">
            <a:extLst>
              <a:ext uri="{FF2B5EF4-FFF2-40B4-BE49-F238E27FC236}">
                <a16:creationId xmlns:a16="http://schemas.microsoft.com/office/drawing/2014/main" id="{97AEEA15-3E30-4540-A9A9-146A99CDE19D}"/>
              </a:ext>
            </a:extLst>
          </p:cNvPr>
          <p:cNvGrpSpPr/>
          <p:nvPr/>
        </p:nvGrpSpPr>
        <p:grpSpPr>
          <a:xfrm>
            <a:off x="6540501" y="1341439"/>
            <a:ext cx="2844800" cy="1079500"/>
            <a:chOff x="5016501" y="1341439"/>
            <a:chExt cx="2844800" cy="1079500"/>
          </a:xfrm>
        </p:grpSpPr>
        <p:grpSp>
          <p:nvGrpSpPr>
            <p:cNvPr id="3" name="Group 37">
              <a:extLst>
                <a:ext uri="{FF2B5EF4-FFF2-40B4-BE49-F238E27FC236}">
                  <a16:creationId xmlns:a16="http://schemas.microsoft.com/office/drawing/2014/main" id="{9C02DF7A-CE74-44D1-953F-9505176F4B8D}"/>
                </a:ext>
              </a:extLst>
            </p:cNvPr>
            <p:cNvGrpSpPr>
              <a:grpSpLocks/>
            </p:cNvGrpSpPr>
            <p:nvPr/>
          </p:nvGrpSpPr>
          <p:grpSpPr bwMode="auto">
            <a:xfrm>
              <a:off x="5016501" y="1341439"/>
              <a:ext cx="2844800" cy="1079500"/>
              <a:chOff x="3470" y="895"/>
              <a:chExt cx="1792" cy="680"/>
            </a:xfrm>
          </p:grpSpPr>
          <p:sp>
            <p:nvSpPr>
              <p:cNvPr id="9242" name="Text Box 7">
                <a:extLst>
                  <a:ext uri="{FF2B5EF4-FFF2-40B4-BE49-F238E27FC236}">
                    <a16:creationId xmlns:a16="http://schemas.microsoft.com/office/drawing/2014/main" id="{038444D6-A690-4337-BE42-864A8431AE89}"/>
                  </a:ext>
                </a:extLst>
              </p:cNvPr>
              <p:cNvSpPr txBox="1">
                <a:spLocks noChangeArrowheads="1"/>
              </p:cNvSpPr>
              <p:nvPr/>
            </p:nvSpPr>
            <p:spPr bwMode="auto">
              <a:xfrm>
                <a:off x="3902" y="895"/>
                <a:ext cx="1360" cy="68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a:solidFill>
                      <a:srgbClr val="FFFFFF"/>
                    </a:solidFill>
                    <a:latin typeface="Comic Sans MS" panose="030F0702030302020204" pitchFamily="66" charset="0"/>
                  </a:rPr>
                  <a:t>Carrying out experiments</a:t>
                </a:r>
                <a:endParaRPr lang="en-GB" altLang="en-US" sz="2000" b="1">
                  <a:solidFill>
                    <a:srgbClr val="FFFFFF"/>
                  </a:solidFill>
                  <a:latin typeface="Comic Sans MS" panose="030F0702030302020204" pitchFamily="66" charset="0"/>
                </a:endParaRPr>
              </a:p>
            </p:txBody>
          </p:sp>
          <p:sp>
            <p:nvSpPr>
              <p:cNvPr id="20488" name="AutoShape 8">
                <a:extLst>
                  <a:ext uri="{FF2B5EF4-FFF2-40B4-BE49-F238E27FC236}">
                    <a16:creationId xmlns:a16="http://schemas.microsoft.com/office/drawing/2014/main" id="{2690268B-8EEC-49EB-A371-257787E16600}"/>
                  </a:ext>
                </a:extLst>
              </p:cNvPr>
              <p:cNvSpPr>
                <a:spLocks noChangeArrowheads="1"/>
              </p:cNvSpPr>
              <p:nvPr/>
            </p:nvSpPr>
            <p:spPr bwMode="auto">
              <a:xfrm>
                <a:off x="3470" y="1167"/>
                <a:ext cx="404" cy="192"/>
              </a:xfrm>
              <a:prstGeom prst="rightArrow">
                <a:avLst>
                  <a:gd name="adj1" fmla="val 50000"/>
                  <a:gd name="adj2" fmla="val 5000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grpSp>
        <p:grpSp>
          <p:nvGrpSpPr>
            <p:cNvPr id="30" name="Group 29">
              <a:extLst>
                <a:ext uri="{FF2B5EF4-FFF2-40B4-BE49-F238E27FC236}">
                  <a16:creationId xmlns:a16="http://schemas.microsoft.com/office/drawing/2014/main" id="{38679EC8-D5C1-457F-85EE-90A81C223D8A}"/>
                </a:ext>
              </a:extLst>
            </p:cNvPr>
            <p:cNvGrpSpPr/>
            <p:nvPr/>
          </p:nvGrpSpPr>
          <p:grpSpPr>
            <a:xfrm>
              <a:off x="6718848" y="2000202"/>
              <a:ext cx="351877" cy="344778"/>
              <a:chOff x="2455069" y="2523041"/>
              <a:chExt cx="351877" cy="344778"/>
            </a:xfrm>
          </p:grpSpPr>
          <p:grpSp>
            <p:nvGrpSpPr>
              <p:cNvPr id="71" name="Group 70">
                <a:extLst>
                  <a:ext uri="{FF2B5EF4-FFF2-40B4-BE49-F238E27FC236}">
                    <a16:creationId xmlns:a16="http://schemas.microsoft.com/office/drawing/2014/main" id="{BD188228-4775-4ACD-80C7-6719B7B83ACB}"/>
                  </a:ext>
                </a:extLst>
              </p:cNvPr>
              <p:cNvGrpSpPr/>
              <p:nvPr/>
            </p:nvGrpSpPr>
            <p:grpSpPr>
              <a:xfrm>
                <a:off x="2455069" y="2523041"/>
                <a:ext cx="351877" cy="344778"/>
                <a:chOff x="1694845" y="2768338"/>
                <a:chExt cx="350649" cy="369332"/>
              </a:xfrm>
            </p:grpSpPr>
            <p:sp>
              <p:nvSpPr>
                <p:cNvPr id="72" name="Oval 71">
                  <a:extLst>
                    <a:ext uri="{FF2B5EF4-FFF2-40B4-BE49-F238E27FC236}">
                      <a16:creationId xmlns:a16="http://schemas.microsoft.com/office/drawing/2014/main" id="{906169D1-8E58-4721-865D-11180FA51BE8}"/>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849635D5-4DBE-4974-B100-7D39D27025BB}"/>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8264F787-74CE-4B62-A854-4A75528EC69C}"/>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2E4AE4C2-07BE-4295-A23D-3AC606994FAF}"/>
                  </a:ext>
                </a:extLst>
              </p:cNvPr>
              <p:cNvGrpSpPr/>
              <p:nvPr/>
            </p:nvGrpSpPr>
            <p:grpSpPr>
              <a:xfrm>
                <a:off x="2464594" y="2564158"/>
                <a:ext cx="333375" cy="236073"/>
                <a:chOff x="2464594" y="2564158"/>
                <a:chExt cx="333375" cy="236073"/>
              </a:xfrm>
            </p:grpSpPr>
            <p:sp>
              <p:nvSpPr>
                <p:cNvPr id="75" name="Arc 74">
                  <a:extLst>
                    <a:ext uri="{FF2B5EF4-FFF2-40B4-BE49-F238E27FC236}">
                      <a16:creationId xmlns:a16="http://schemas.microsoft.com/office/drawing/2014/main" id="{9D509559-153B-45A3-BFAA-D80B48E686F8}"/>
                    </a:ext>
                  </a:extLst>
                </p:cNvPr>
                <p:cNvSpPr/>
                <p:nvPr/>
              </p:nvSpPr>
              <p:spPr>
                <a:xfrm rot="7827329">
                  <a:off x="2513200" y="2594250"/>
                  <a:ext cx="208521" cy="203442"/>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24" name="Oval 23">
                  <a:extLst>
                    <a:ext uri="{FF2B5EF4-FFF2-40B4-BE49-F238E27FC236}">
                      <a16:creationId xmlns:a16="http://schemas.microsoft.com/office/drawing/2014/main" id="{CC63C140-EBE0-4B00-BDA0-FEA16C30879E}"/>
                    </a:ext>
                  </a:extLst>
                </p:cNvPr>
                <p:cNvSpPr/>
                <p:nvPr/>
              </p:nvSpPr>
              <p:spPr>
                <a:xfrm>
                  <a:off x="2495076" y="2564158"/>
                  <a:ext cx="104031" cy="1440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DA90F263-73D8-4D31-9BD6-8975FF997077}"/>
                    </a:ext>
                  </a:extLst>
                </p:cNvPr>
                <p:cNvSpPr/>
                <p:nvPr/>
              </p:nvSpPr>
              <p:spPr>
                <a:xfrm>
                  <a:off x="2624131" y="2565075"/>
                  <a:ext cx="104031" cy="1440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400BCDBB-DB9C-434B-87F9-F23407C0A59D}"/>
                    </a:ext>
                  </a:extLst>
                </p:cNvPr>
                <p:cNvSpPr/>
                <p:nvPr/>
              </p:nvSpPr>
              <p:spPr>
                <a:xfrm>
                  <a:off x="2736056" y="2628900"/>
                  <a:ext cx="61913" cy="24061"/>
                </a:xfrm>
                <a:custGeom>
                  <a:avLst/>
                  <a:gdLst>
                    <a:gd name="connsiteX0" fmla="*/ 0 w 61913"/>
                    <a:gd name="connsiteY0" fmla="*/ 21431 h 24061"/>
                    <a:gd name="connsiteX1" fmla="*/ 11907 w 61913"/>
                    <a:gd name="connsiteY1" fmla="*/ 23813 h 24061"/>
                    <a:gd name="connsiteX2" fmla="*/ 26194 w 61913"/>
                    <a:gd name="connsiteY2" fmla="*/ 14288 h 24061"/>
                    <a:gd name="connsiteX3" fmla="*/ 40482 w 61913"/>
                    <a:gd name="connsiteY3" fmla="*/ 9525 h 24061"/>
                    <a:gd name="connsiteX4" fmla="*/ 47625 w 61913"/>
                    <a:gd name="connsiteY4" fmla="*/ 7144 h 24061"/>
                    <a:gd name="connsiteX5" fmla="*/ 54769 w 61913"/>
                    <a:gd name="connsiteY5" fmla="*/ 4763 h 24061"/>
                    <a:gd name="connsiteX6" fmla="*/ 61913 w 61913"/>
                    <a:gd name="connsiteY6" fmla="*/ 0 h 2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 h="24061">
                      <a:moveTo>
                        <a:pt x="0" y="21431"/>
                      </a:moveTo>
                      <a:cubicBezTo>
                        <a:pt x="3969" y="22225"/>
                        <a:pt x="8002" y="24878"/>
                        <a:pt x="11907" y="23813"/>
                      </a:cubicBezTo>
                      <a:cubicBezTo>
                        <a:pt x="17429" y="22307"/>
                        <a:pt x="20764" y="16098"/>
                        <a:pt x="26194" y="14288"/>
                      </a:cubicBezTo>
                      <a:lnTo>
                        <a:pt x="40482" y="9525"/>
                      </a:lnTo>
                      <a:lnTo>
                        <a:pt x="47625" y="7144"/>
                      </a:lnTo>
                      <a:lnTo>
                        <a:pt x="54769" y="4763"/>
                      </a:lnTo>
                      <a:lnTo>
                        <a:pt x="6191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Shape 26">
                  <a:extLst>
                    <a:ext uri="{FF2B5EF4-FFF2-40B4-BE49-F238E27FC236}">
                      <a16:creationId xmlns:a16="http://schemas.microsoft.com/office/drawing/2014/main" id="{0A7DB441-477D-411C-8E30-0C97B44CBF19}"/>
                    </a:ext>
                  </a:extLst>
                </p:cNvPr>
                <p:cNvSpPr/>
                <p:nvPr/>
              </p:nvSpPr>
              <p:spPr>
                <a:xfrm>
                  <a:off x="2464594" y="2643188"/>
                  <a:ext cx="28575" cy="9525"/>
                </a:xfrm>
                <a:custGeom>
                  <a:avLst/>
                  <a:gdLst>
                    <a:gd name="connsiteX0" fmla="*/ 28575 w 28575"/>
                    <a:gd name="connsiteY0" fmla="*/ 9525 h 9525"/>
                    <a:gd name="connsiteX1" fmla="*/ 0 w 28575"/>
                    <a:gd name="connsiteY1" fmla="*/ 0 h 9525"/>
                  </a:gdLst>
                  <a:ahLst/>
                  <a:cxnLst>
                    <a:cxn ang="0">
                      <a:pos x="connsiteX0" y="connsiteY0"/>
                    </a:cxn>
                    <a:cxn ang="0">
                      <a:pos x="connsiteX1" y="connsiteY1"/>
                    </a:cxn>
                  </a:cxnLst>
                  <a:rect l="l" t="t" r="r" b="b"/>
                  <a:pathLst>
                    <a:path w="28575" h="9525">
                      <a:moveTo>
                        <a:pt x="28575" y="9525"/>
                      </a:moveTo>
                      <a:cubicBezTo>
                        <a:pt x="2561" y="4322"/>
                        <a:pt x="10486" y="10486"/>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83" name="Arc 82">
            <a:extLst>
              <a:ext uri="{FF2B5EF4-FFF2-40B4-BE49-F238E27FC236}">
                <a16:creationId xmlns:a16="http://schemas.microsoft.com/office/drawing/2014/main" id="{5FC70F17-0E4A-46C2-A532-C8581BECA4C2}"/>
              </a:ext>
            </a:extLst>
          </p:cNvPr>
          <p:cNvSpPr/>
          <p:nvPr/>
        </p:nvSpPr>
        <p:spPr>
          <a:xfrm rot="7827329">
            <a:off x="2841065" y="2056227"/>
            <a:ext cx="208521" cy="203442"/>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sp>
        <p:nvSpPr>
          <p:cNvPr id="88" name="Arc 87">
            <a:extLst>
              <a:ext uri="{FF2B5EF4-FFF2-40B4-BE49-F238E27FC236}">
                <a16:creationId xmlns:a16="http://schemas.microsoft.com/office/drawing/2014/main" id="{2B4174DC-FB1C-49EF-ABC3-92DC8AD2506C}"/>
              </a:ext>
            </a:extLst>
          </p:cNvPr>
          <p:cNvSpPr/>
          <p:nvPr/>
        </p:nvSpPr>
        <p:spPr>
          <a:xfrm rot="7827329">
            <a:off x="2841064" y="2056226"/>
            <a:ext cx="208521" cy="203442"/>
          </a:xfrm>
          <a:prstGeom prst="arc">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nvGrpSpPr>
          <p:cNvPr id="9216" name="Group 9215">
            <a:extLst>
              <a:ext uri="{FF2B5EF4-FFF2-40B4-BE49-F238E27FC236}">
                <a16:creationId xmlns:a16="http://schemas.microsoft.com/office/drawing/2014/main" id="{8E915C9A-BAD1-41F8-8855-5F10CC587C9D}"/>
              </a:ext>
            </a:extLst>
          </p:cNvPr>
          <p:cNvGrpSpPr/>
          <p:nvPr/>
        </p:nvGrpSpPr>
        <p:grpSpPr>
          <a:xfrm>
            <a:off x="7852732" y="2431407"/>
            <a:ext cx="2159000" cy="2019300"/>
            <a:chOff x="6328732" y="2431407"/>
            <a:chExt cx="2159000" cy="2019300"/>
          </a:xfrm>
        </p:grpSpPr>
        <p:grpSp>
          <p:nvGrpSpPr>
            <p:cNvPr id="2" name="Group 38">
              <a:extLst>
                <a:ext uri="{FF2B5EF4-FFF2-40B4-BE49-F238E27FC236}">
                  <a16:creationId xmlns:a16="http://schemas.microsoft.com/office/drawing/2014/main" id="{6D2A26A7-D2FB-4D4B-A35B-6A9C1BC0BC37}"/>
                </a:ext>
              </a:extLst>
            </p:cNvPr>
            <p:cNvGrpSpPr>
              <a:grpSpLocks/>
            </p:cNvGrpSpPr>
            <p:nvPr/>
          </p:nvGrpSpPr>
          <p:grpSpPr bwMode="auto">
            <a:xfrm>
              <a:off x="6328732" y="2431407"/>
              <a:ext cx="2159000" cy="2019300"/>
              <a:chOff x="3833" y="1592"/>
              <a:chExt cx="1360" cy="1272"/>
            </a:xfrm>
          </p:grpSpPr>
          <p:sp>
            <p:nvSpPr>
              <p:cNvPr id="20483" name="AutoShape 3">
                <a:extLst>
                  <a:ext uri="{FF2B5EF4-FFF2-40B4-BE49-F238E27FC236}">
                    <a16:creationId xmlns:a16="http://schemas.microsoft.com/office/drawing/2014/main" id="{61455F5D-A520-4175-AF40-7687DE321B76}"/>
                  </a:ext>
                </a:extLst>
              </p:cNvPr>
              <p:cNvSpPr>
                <a:spLocks noChangeArrowheads="1"/>
              </p:cNvSpPr>
              <p:nvPr/>
            </p:nvSpPr>
            <p:spPr bwMode="auto">
              <a:xfrm>
                <a:off x="4265" y="1592"/>
                <a:ext cx="192" cy="563"/>
              </a:xfrm>
              <a:prstGeom prst="downArrow">
                <a:avLst>
                  <a:gd name="adj1" fmla="val 50000"/>
                  <a:gd name="adj2" fmla="val 4375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sp>
            <p:nvSpPr>
              <p:cNvPr id="9245" name="Text Box 4">
                <a:extLst>
                  <a:ext uri="{FF2B5EF4-FFF2-40B4-BE49-F238E27FC236}">
                    <a16:creationId xmlns:a16="http://schemas.microsoft.com/office/drawing/2014/main" id="{661F816D-BAA6-435D-9298-81BCC20AB3B5}"/>
                  </a:ext>
                </a:extLst>
              </p:cNvPr>
              <p:cNvSpPr txBox="1">
                <a:spLocks noChangeArrowheads="1"/>
              </p:cNvSpPr>
              <p:nvPr/>
            </p:nvSpPr>
            <p:spPr bwMode="auto">
              <a:xfrm>
                <a:off x="3833" y="2184"/>
                <a:ext cx="1360" cy="68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a:solidFill>
                      <a:srgbClr val="FFFFFF"/>
                    </a:solidFill>
                    <a:latin typeface="Comic Sans MS" panose="030F0702030302020204" pitchFamily="66" charset="0"/>
                  </a:rPr>
                  <a:t>Observing the results</a:t>
                </a:r>
                <a:endParaRPr lang="en-GB" altLang="en-US" sz="2000" b="1">
                  <a:solidFill>
                    <a:srgbClr val="FFFFFF"/>
                  </a:solidFill>
                  <a:latin typeface="Comic Sans MS" panose="030F0702030302020204" pitchFamily="66" charset="0"/>
                </a:endParaRPr>
              </a:p>
            </p:txBody>
          </p:sp>
        </p:grpSp>
        <p:grpSp>
          <p:nvGrpSpPr>
            <p:cNvPr id="31" name="Group 30">
              <a:extLst>
                <a:ext uri="{FF2B5EF4-FFF2-40B4-BE49-F238E27FC236}">
                  <a16:creationId xmlns:a16="http://schemas.microsoft.com/office/drawing/2014/main" id="{E0A3E5D0-F5D2-4AE6-8F5A-E1E515C28AD3}"/>
                </a:ext>
              </a:extLst>
            </p:cNvPr>
            <p:cNvGrpSpPr/>
            <p:nvPr/>
          </p:nvGrpSpPr>
          <p:grpSpPr>
            <a:xfrm>
              <a:off x="7232104" y="4021786"/>
              <a:ext cx="351877" cy="344778"/>
              <a:chOff x="7232104" y="4021786"/>
              <a:chExt cx="351877" cy="344778"/>
            </a:xfrm>
          </p:grpSpPr>
          <p:grpSp>
            <p:nvGrpSpPr>
              <p:cNvPr id="84" name="Group 83">
                <a:extLst>
                  <a:ext uri="{FF2B5EF4-FFF2-40B4-BE49-F238E27FC236}">
                    <a16:creationId xmlns:a16="http://schemas.microsoft.com/office/drawing/2014/main" id="{14E3ED26-7EE7-4248-A08D-B69DCA8D937A}"/>
                  </a:ext>
                </a:extLst>
              </p:cNvPr>
              <p:cNvGrpSpPr/>
              <p:nvPr/>
            </p:nvGrpSpPr>
            <p:grpSpPr>
              <a:xfrm>
                <a:off x="7232104" y="4021786"/>
                <a:ext cx="351877" cy="344778"/>
                <a:chOff x="1694845" y="2768338"/>
                <a:chExt cx="350649" cy="369332"/>
              </a:xfrm>
            </p:grpSpPr>
            <p:sp>
              <p:nvSpPr>
                <p:cNvPr id="85" name="Oval 84">
                  <a:extLst>
                    <a:ext uri="{FF2B5EF4-FFF2-40B4-BE49-F238E27FC236}">
                      <a16:creationId xmlns:a16="http://schemas.microsoft.com/office/drawing/2014/main" id="{78C6EC9B-0678-412E-A98E-CD6DA4012737}"/>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651265E9-5968-414E-9D34-2CECD8C12D78}"/>
                    </a:ext>
                  </a:extLst>
                </p:cNvPr>
                <p:cNvSpPr/>
                <p:nvPr/>
              </p:nvSpPr>
              <p:spPr>
                <a:xfrm>
                  <a:off x="1763688" y="2852936"/>
                  <a:ext cx="68043" cy="91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8F7068B0-027D-4355-9DEA-BE211F9ADFB9}"/>
                    </a:ext>
                  </a:extLst>
                </p:cNvPr>
                <p:cNvSpPr/>
                <p:nvPr/>
              </p:nvSpPr>
              <p:spPr>
                <a:xfrm>
                  <a:off x="1889411" y="2852936"/>
                  <a:ext cx="68043" cy="9100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94" name="Arc 93">
                <a:extLst>
                  <a:ext uri="{FF2B5EF4-FFF2-40B4-BE49-F238E27FC236}">
                    <a16:creationId xmlns:a16="http://schemas.microsoft.com/office/drawing/2014/main" id="{8B1E0F5A-BDAA-485E-98E3-70DAD4498B31}"/>
                  </a:ext>
                </a:extLst>
              </p:cNvPr>
              <p:cNvSpPr/>
              <p:nvPr/>
            </p:nvSpPr>
            <p:spPr>
              <a:xfrm rot="7827329">
                <a:off x="7303783" y="4095242"/>
                <a:ext cx="208521" cy="203442"/>
              </a:xfrm>
              <a:prstGeom prst="arc">
                <a:avLst>
                  <a:gd name="adj1" fmla="val 16199983"/>
                  <a:gd name="adj2" fmla="val 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B3E96FAC-5C55-4691-9A6E-0AB2484838C8}"/>
              </a:ext>
            </a:extLst>
          </p:cNvPr>
          <p:cNvGrpSpPr/>
          <p:nvPr/>
        </p:nvGrpSpPr>
        <p:grpSpPr>
          <a:xfrm>
            <a:off x="3569494" y="4440151"/>
            <a:ext cx="2159000" cy="1783011"/>
            <a:chOff x="2045494" y="4440150"/>
            <a:chExt cx="2159000" cy="1783011"/>
          </a:xfrm>
        </p:grpSpPr>
        <p:grpSp>
          <p:nvGrpSpPr>
            <p:cNvPr id="5" name="Group 40">
              <a:extLst>
                <a:ext uri="{FF2B5EF4-FFF2-40B4-BE49-F238E27FC236}">
                  <a16:creationId xmlns:a16="http://schemas.microsoft.com/office/drawing/2014/main" id="{2602F481-56A6-4C35-999C-59CAF9AEA1C6}"/>
                </a:ext>
              </a:extLst>
            </p:cNvPr>
            <p:cNvGrpSpPr>
              <a:grpSpLocks/>
            </p:cNvGrpSpPr>
            <p:nvPr/>
          </p:nvGrpSpPr>
          <p:grpSpPr bwMode="auto">
            <a:xfrm>
              <a:off x="2045494" y="4440150"/>
              <a:ext cx="2159000" cy="1783011"/>
              <a:chOff x="1680" y="2758"/>
              <a:chExt cx="1360" cy="1138"/>
            </a:xfrm>
          </p:grpSpPr>
          <p:sp>
            <p:nvSpPr>
              <p:cNvPr id="20493" name="AutoShape 13">
                <a:extLst>
                  <a:ext uri="{FF2B5EF4-FFF2-40B4-BE49-F238E27FC236}">
                    <a16:creationId xmlns:a16="http://schemas.microsoft.com/office/drawing/2014/main" id="{0352053D-AF06-4319-9E21-4A01987A7B53}"/>
                  </a:ext>
                </a:extLst>
              </p:cNvPr>
              <p:cNvSpPr>
                <a:spLocks noChangeArrowheads="1"/>
              </p:cNvSpPr>
              <p:nvPr/>
            </p:nvSpPr>
            <p:spPr bwMode="auto">
              <a:xfrm>
                <a:off x="2381" y="2758"/>
                <a:ext cx="192" cy="458"/>
              </a:xfrm>
              <a:prstGeom prst="downArrow">
                <a:avLst>
                  <a:gd name="adj1" fmla="val 50000"/>
                  <a:gd name="adj2" fmla="val 25000"/>
                </a:avLst>
              </a:prstGeom>
              <a:solidFill>
                <a:schemeClr val="accent2"/>
              </a:solidFill>
              <a:ln w="38100">
                <a:solidFill>
                  <a:srgbClr val="FFFF00"/>
                </a:solid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sp>
            <p:nvSpPr>
              <p:cNvPr id="9239" name="Text Box 14">
                <a:extLst>
                  <a:ext uri="{FF2B5EF4-FFF2-40B4-BE49-F238E27FC236}">
                    <a16:creationId xmlns:a16="http://schemas.microsoft.com/office/drawing/2014/main" id="{A87D2C9A-203E-4DEE-B224-6EED6E354AC5}"/>
                  </a:ext>
                </a:extLst>
              </p:cNvPr>
              <p:cNvSpPr txBox="1">
                <a:spLocks noChangeArrowheads="1"/>
              </p:cNvSpPr>
              <p:nvPr/>
            </p:nvSpPr>
            <p:spPr bwMode="auto">
              <a:xfrm>
                <a:off x="1680" y="3216"/>
                <a:ext cx="1360" cy="68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spcBef>
                    <a:spcPct val="50000"/>
                  </a:spcBef>
                </a:pPr>
                <a:r>
                  <a:rPr lang="en-IE" altLang="en-US" sz="2000" b="1">
                    <a:solidFill>
                      <a:srgbClr val="FFFFFF"/>
                    </a:solidFill>
                    <a:latin typeface="Comic Sans MS" panose="030F0702030302020204" pitchFamily="66" charset="0"/>
                  </a:rPr>
                  <a:t>Forming a theory</a:t>
                </a:r>
                <a:endParaRPr lang="en-GB" altLang="en-US" sz="2000" b="1">
                  <a:solidFill>
                    <a:srgbClr val="FFFFFF"/>
                  </a:solidFill>
                  <a:latin typeface="Comic Sans MS" panose="030F0702030302020204" pitchFamily="66" charset="0"/>
                </a:endParaRPr>
              </a:p>
            </p:txBody>
          </p:sp>
        </p:grpSp>
        <p:grpSp>
          <p:nvGrpSpPr>
            <p:cNvPr id="95" name="Group 94">
              <a:extLst>
                <a:ext uri="{FF2B5EF4-FFF2-40B4-BE49-F238E27FC236}">
                  <a16:creationId xmlns:a16="http://schemas.microsoft.com/office/drawing/2014/main" id="{DC617C5A-C6F6-467A-AD04-67788D2ACB83}"/>
                </a:ext>
              </a:extLst>
            </p:cNvPr>
            <p:cNvGrpSpPr/>
            <p:nvPr/>
          </p:nvGrpSpPr>
          <p:grpSpPr>
            <a:xfrm>
              <a:off x="2982393" y="5813420"/>
              <a:ext cx="351877" cy="344778"/>
              <a:chOff x="4090724" y="2618605"/>
              <a:chExt cx="351877" cy="344778"/>
            </a:xfrm>
          </p:grpSpPr>
          <p:grpSp>
            <p:nvGrpSpPr>
              <p:cNvPr id="96" name="Group 95">
                <a:extLst>
                  <a:ext uri="{FF2B5EF4-FFF2-40B4-BE49-F238E27FC236}">
                    <a16:creationId xmlns:a16="http://schemas.microsoft.com/office/drawing/2014/main" id="{C514050E-A37F-4647-A925-8E4ED02EFAB5}"/>
                  </a:ext>
                </a:extLst>
              </p:cNvPr>
              <p:cNvGrpSpPr/>
              <p:nvPr/>
            </p:nvGrpSpPr>
            <p:grpSpPr>
              <a:xfrm>
                <a:off x="4090724" y="2618605"/>
                <a:ext cx="351877" cy="344778"/>
                <a:chOff x="1694845" y="2768338"/>
                <a:chExt cx="350649" cy="369332"/>
              </a:xfrm>
            </p:grpSpPr>
            <p:sp>
              <p:nvSpPr>
                <p:cNvPr id="98" name="Oval 97">
                  <a:extLst>
                    <a:ext uri="{FF2B5EF4-FFF2-40B4-BE49-F238E27FC236}">
                      <a16:creationId xmlns:a16="http://schemas.microsoft.com/office/drawing/2014/main" id="{7E4B81A0-FFF5-401D-BD67-1D018EBED074}"/>
                    </a:ext>
                  </a:extLst>
                </p:cNvPr>
                <p:cNvSpPr/>
                <p:nvPr/>
              </p:nvSpPr>
              <p:spPr>
                <a:xfrm>
                  <a:off x="1694845" y="2768338"/>
                  <a:ext cx="350649" cy="3693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BF603706-9D6E-43DC-AD60-1136FBD56BCC}"/>
                    </a:ext>
                  </a:extLst>
                </p:cNvPr>
                <p:cNvSpPr/>
                <p:nvPr/>
              </p:nvSpPr>
              <p:spPr>
                <a:xfrm>
                  <a:off x="1763688"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6A321D1B-C35B-4143-98A2-2E1EEA2D7FA0}"/>
                    </a:ext>
                  </a:extLst>
                </p:cNvPr>
                <p:cNvSpPr/>
                <p:nvPr/>
              </p:nvSpPr>
              <p:spPr>
                <a:xfrm>
                  <a:off x="1889411" y="2852936"/>
                  <a:ext cx="45719"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sp>
            <p:nvSpPr>
              <p:cNvPr id="97" name="Freeform: Shape 96">
                <a:extLst>
                  <a:ext uri="{FF2B5EF4-FFF2-40B4-BE49-F238E27FC236}">
                    <a16:creationId xmlns:a16="http://schemas.microsoft.com/office/drawing/2014/main" id="{422A0167-8A5E-4631-9834-F7CE9ADFA1A1}"/>
                  </a:ext>
                </a:extLst>
              </p:cNvPr>
              <p:cNvSpPr/>
              <p:nvPr/>
            </p:nvSpPr>
            <p:spPr>
              <a:xfrm>
                <a:off x="4185138" y="2853363"/>
                <a:ext cx="150726" cy="50736"/>
              </a:xfrm>
              <a:custGeom>
                <a:avLst/>
                <a:gdLst>
                  <a:gd name="connsiteX0" fmla="*/ 0 w 150726"/>
                  <a:gd name="connsiteY0" fmla="*/ 30514 h 50736"/>
                  <a:gd name="connsiteX1" fmla="*/ 25121 w 150726"/>
                  <a:gd name="connsiteY1" fmla="*/ 15441 h 50736"/>
                  <a:gd name="connsiteX2" fmla="*/ 35170 w 150726"/>
                  <a:gd name="connsiteY2" fmla="*/ 5393 h 50736"/>
                  <a:gd name="connsiteX3" fmla="*/ 60291 w 150726"/>
                  <a:gd name="connsiteY3" fmla="*/ 25490 h 50736"/>
                  <a:gd name="connsiteX4" fmla="*/ 75363 w 150726"/>
                  <a:gd name="connsiteY4" fmla="*/ 50611 h 50736"/>
                  <a:gd name="connsiteX5" fmla="*/ 85411 w 150726"/>
                  <a:gd name="connsiteY5" fmla="*/ 35538 h 50736"/>
                  <a:gd name="connsiteX6" fmla="*/ 95460 w 150726"/>
                  <a:gd name="connsiteY6" fmla="*/ 25490 h 50736"/>
                  <a:gd name="connsiteX7" fmla="*/ 115557 w 150726"/>
                  <a:gd name="connsiteY7" fmla="*/ 369 h 50736"/>
                  <a:gd name="connsiteX8" fmla="*/ 120581 w 150726"/>
                  <a:gd name="connsiteY8" fmla="*/ 15441 h 50736"/>
                  <a:gd name="connsiteX9" fmla="*/ 125605 w 150726"/>
                  <a:gd name="connsiteY9" fmla="*/ 35538 h 50736"/>
                  <a:gd name="connsiteX10" fmla="*/ 140677 w 150726"/>
                  <a:gd name="connsiteY10" fmla="*/ 30514 h 50736"/>
                  <a:gd name="connsiteX11" fmla="*/ 150726 w 150726"/>
                  <a:gd name="connsiteY11" fmla="*/ 10417 h 5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726" h="50736">
                    <a:moveTo>
                      <a:pt x="0" y="30514"/>
                    </a:moveTo>
                    <a:cubicBezTo>
                      <a:pt x="8374" y="25490"/>
                      <a:pt x="17175" y="21117"/>
                      <a:pt x="25121" y="15441"/>
                    </a:cubicBezTo>
                    <a:cubicBezTo>
                      <a:pt x="28976" y="12688"/>
                      <a:pt x="30433" y="5393"/>
                      <a:pt x="35170" y="5393"/>
                    </a:cubicBezTo>
                    <a:cubicBezTo>
                      <a:pt x="41508" y="5393"/>
                      <a:pt x="55917" y="21116"/>
                      <a:pt x="60291" y="25490"/>
                    </a:cubicBezTo>
                    <a:cubicBezTo>
                      <a:pt x="60882" y="27262"/>
                      <a:pt x="66876" y="52733"/>
                      <a:pt x="75363" y="50611"/>
                    </a:cubicBezTo>
                    <a:cubicBezTo>
                      <a:pt x="81221" y="49146"/>
                      <a:pt x="81639" y="40253"/>
                      <a:pt x="85411" y="35538"/>
                    </a:cubicBezTo>
                    <a:cubicBezTo>
                      <a:pt x="88370" y="31839"/>
                      <a:pt x="92110" y="28839"/>
                      <a:pt x="95460" y="25490"/>
                    </a:cubicBezTo>
                    <a:cubicBezTo>
                      <a:pt x="97575" y="19144"/>
                      <a:pt x="101571" y="-3127"/>
                      <a:pt x="115557" y="369"/>
                    </a:cubicBezTo>
                    <a:cubicBezTo>
                      <a:pt x="120695" y="1653"/>
                      <a:pt x="119126" y="10349"/>
                      <a:pt x="120581" y="15441"/>
                    </a:cubicBezTo>
                    <a:cubicBezTo>
                      <a:pt x="122478" y="22080"/>
                      <a:pt x="123930" y="28839"/>
                      <a:pt x="125605" y="35538"/>
                    </a:cubicBezTo>
                    <a:cubicBezTo>
                      <a:pt x="130629" y="33863"/>
                      <a:pt x="136932" y="34259"/>
                      <a:pt x="140677" y="30514"/>
                    </a:cubicBezTo>
                    <a:cubicBezTo>
                      <a:pt x="145973" y="25218"/>
                      <a:pt x="150726" y="10417"/>
                      <a:pt x="150726" y="104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2" name="TextBox 101">
            <a:extLst>
              <a:ext uri="{FF2B5EF4-FFF2-40B4-BE49-F238E27FC236}">
                <a16:creationId xmlns:a16="http://schemas.microsoft.com/office/drawing/2014/main" id="{3EA73AA9-D131-4D64-9472-8F860BF9B7D4}"/>
              </a:ext>
            </a:extLst>
          </p:cNvPr>
          <p:cNvSpPr txBox="1"/>
          <p:nvPr/>
        </p:nvSpPr>
        <p:spPr>
          <a:xfrm>
            <a:off x="1734437" y="6381750"/>
            <a:ext cx="169844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www.scifest.ie</a:t>
            </a:r>
          </a:p>
        </p:txBody>
      </p:sp>
    </p:spTree>
    <p:extLst>
      <p:ext uri="{BB962C8B-B14F-4D97-AF65-F5344CB8AC3E}">
        <p14:creationId xmlns:p14="http://schemas.microsoft.com/office/powerpoint/2010/main" val="1813503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3632" y="0"/>
            <a:ext cx="12192000" cy="8159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dirty="0" smtClean="0">
                <a:latin typeface="Bahnschrift" panose="020B0502040204020203" pitchFamily="34" charset="0"/>
              </a:rPr>
              <a:t>Students design and carry out their own experiments</a:t>
            </a:r>
            <a:endParaRPr lang="en-IE" sz="3600" dirty="0">
              <a:latin typeface="Bahnschrift" panose="020B0502040204020203"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4128"/>
            <a:ext cx="3062068" cy="229655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557932"/>
            <a:ext cx="3062069" cy="22965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1169" y="2790679"/>
            <a:ext cx="5366825" cy="40251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816" y="3142439"/>
            <a:ext cx="5066713" cy="364835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45084" y="3461600"/>
            <a:ext cx="2553286" cy="191496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477672"/>
            <a:ext cx="2861017" cy="2145763"/>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1883" t="26083" r="35482"/>
          <a:stretch/>
        </p:blipFill>
        <p:spPr>
          <a:xfrm rot="10800000">
            <a:off x="9717173" y="495884"/>
            <a:ext cx="2507652" cy="264120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62068" y="494128"/>
            <a:ext cx="3279031" cy="2322647"/>
          </a:xfrm>
          <a:prstGeom prst="rect">
            <a:avLst/>
          </a:prstGeom>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t="2572" b="195"/>
          <a:stretch/>
        </p:blipFill>
        <p:spPr>
          <a:xfrm>
            <a:off x="6363194" y="478302"/>
            <a:ext cx="3645969" cy="2658793"/>
          </a:xfrm>
          <a:prstGeom prst="rect">
            <a:avLst/>
          </a:prstGeom>
        </p:spPr>
      </p:pic>
    </p:spTree>
    <p:extLst>
      <p:ext uri="{BB962C8B-B14F-4D97-AF65-F5344CB8AC3E}">
        <p14:creationId xmlns:p14="http://schemas.microsoft.com/office/powerpoint/2010/main" val="1269424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3632" y="0"/>
            <a:ext cx="12192000" cy="8159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E" sz="3600" dirty="0" smtClean="0">
                <a:latin typeface="Bahnschrift" panose="020B0502040204020203" pitchFamily="34" charset="0"/>
              </a:rPr>
              <a:t>Communicate them with the scientific community</a:t>
            </a:r>
            <a:endParaRPr lang="en-IE" sz="3600" dirty="0">
              <a:latin typeface="Bahnschrift" panose="020B0502040204020203" pitchFamily="34" charset="0"/>
            </a:endParaRPr>
          </a:p>
        </p:txBody>
      </p:sp>
      <p:pic>
        <p:nvPicPr>
          <p:cNvPr id="3" name="Picture 2"/>
          <p:cNvPicPr>
            <a:picLocks noChangeAspect="1"/>
          </p:cNvPicPr>
          <p:nvPr/>
        </p:nvPicPr>
        <p:blipFill>
          <a:blip r:embed="rId2"/>
          <a:stretch>
            <a:fillRect/>
          </a:stretch>
        </p:blipFill>
        <p:spPr>
          <a:xfrm>
            <a:off x="0" y="571499"/>
            <a:ext cx="3862884" cy="2720341"/>
          </a:xfrm>
          <a:prstGeom prst="rect">
            <a:avLst/>
          </a:prstGeom>
        </p:spPr>
      </p:pic>
      <p:pic>
        <p:nvPicPr>
          <p:cNvPr id="4" name="Picture 3"/>
          <p:cNvPicPr>
            <a:picLocks noChangeAspect="1"/>
          </p:cNvPicPr>
          <p:nvPr/>
        </p:nvPicPr>
        <p:blipFill>
          <a:blip r:embed="rId3"/>
          <a:stretch>
            <a:fillRect/>
          </a:stretch>
        </p:blipFill>
        <p:spPr>
          <a:xfrm>
            <a:off x="3862884" y="571499"/>
            <a:ext cx="3926044" cy="2720341"/>
          </a:xfrm>
          <a:prstGeom prst="rect">
            <a:avLst/>
          </a:prstGeom>
        </p:spPr>
      </p:pic>
      <p:pic>
        <p:nvPicPr>
          <p:cNvPr id="5" name="Picture 4"/>
          <p:cNvPicPr>
            <a:picLocks noChangeAspect="1"/>
          </p:cNvPicPr>
          <p:nvPr/>
        </p:nvPicPr>
        <p:blipFill>
          <a:blip r:embed="rId4"/>
          <a:stretch>
            <a:fillRect/>
          </a:stretch>
        </p:blipFill>
        <p:spPr>
          <a:xfrm>
            <a:off x="-158560" y="3291840"/>
            <a:ext cx="4021444" cy="2794563"/>
          </a:xfrm>
          <a:prstGeom prst="rect">
            <a:avLst/>
          </a:prstGeom>
        </p:spPr>
      </p:pic>
      <p:pic>
        <p:nvPicPr>
          <p:cNvPr id="6" name="Picture 5"/>
          <p:cNvPicPr>
            <a:picLocks noChangeAspect="1"/>
          </p:cNvPicPr>
          <p:nvPr/>
        </p:nvPicPr>
        <p:blipFill>
          <a:blip r:embed="rId5"/>
          <a:stretch>
            <a:fillRect/>
          </a:stretch>
        </p:blipFill>
        <p:spPr>
          <a:xfrm>
            <a:off x="3830490" y="3291839"/>
            <a:ext cx="3990833" cy="2794564"/>
          </a:xfrm>
          <a:prstGeom prst="rect">
            <a:avLst/>
          </a:prstGeom>
        </p:spPr>
      </p:pic>
      <p:pic>
        <p:nvPicPr>
          <p:cNvPr id="7" name="Picture 6"/>
          <p:cNvPicPr>
            <a:picLocks noChangeAspect="1"/>
          </p:cNvPicPr>
          <p:nvPr/>
        </p:nvPicPr>
        <p:blipFill>
          <a:blip r:embed="rId6"/>
          <a:stretch>
            <a:fillRect/>
          </a:stretch>
        </p:blipFill>
        <p:spPr>
          <a:xfrm>
            <a:off x="7821322" y="571499"/>
            <a:ext cx="3826829" cy="2684181"/>
          </a:xfrm>
          <a:prstGeom prst="rect">
            <a:avLst/>
          </a:prstGeom>
        </p:spPr>
      </p:pic>
      <p:pic>
        <p:nvPicPr>
          <p:cNvPr id="8" name="Picture 7"/>
          <p:cNvPicPr>
            <a:picLocks noChangeAspect="1"/>
          </p:cNvPicPr>
          <p:nvPr/>
        </p:nvPicPr>
        <p:blipFill>
          <a:blip r:embed="rId7"/>
          <a:stretch>
            <a:fillRect/>
          </a:stretch>
        </p:blipFill>
        <p:spPr>
          <a:xfrm>
            <a:off x="7788928" y="3327999"/>
            <a:ext cx="3963624" cy="2794565"/>
          </a:xfrm>
          <a:prstGeom prst="rect">
            <a:avLst/>
          </a:prstGeom>
        </p:spPr>
      </p:pic>
    </p:spTree>
    <p:extLst>
      <p:ext uri="{BB962C8B-B14F-4D97-AF65-F5344CB8AC3E}">
        <p14:creationId xmlns:p14="http://schemas.microsoft.com/office/powerpoint/2010/main" val="4033739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7130" y="2650881"/>
            <a:ext cx="4271889" cy="32039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09" y="2598126"/>
            <a:ext cx="4342228" cy="32566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86390"/>
            <a:ext cx="12545450" cy="4537271"/>
          </a:xfrm>
          <a:prstGeom prst="rect">
            <a:avLst/>
          </a:prstGeom>
        </p:spPr>
      </p:pic>
      <p:pic>
        <p:nvPicPr>
          <p:cNvPr id="7" name="Picture 6"/>
          <p:cNvPicPr>
            <a:picLocks noChangeAspect="1"/>
          </p:cNvPicPr>
          <p:nvPr/>
        </p:nvPicPr>
        <p:blipFill>
          <a:blip r:embed="rId5"/>
          <a:stretch>
            <a:fillRect/>
          </a:stretch>
        </p:blipFill>
        <p:spPr>
          <a:xfrm>
            <a:off x="4012810" y="2003767"/>
            <a:ext cx="4343399" cy="3257550"/>
          </a:xfrm>
          <a:prstGeom prst="rect">
            <a:avLst/>
          </a:prstGeom>
        </p:spPr>
      </p:pic>
      <p:sp>
        <p:nvSpPr>
          <p:cNvPr id="8" name="TextBox 7"/>
          <p:cNvSpPr txBox="1"/>
          <p:nvPr/>
        </p:nvSpPr>
        <p:spPr>
          <a:xfrm>
            <a:off x="3983795" y="5542670"/>
            <a:ext cx="4611565" cy="1446550"/>
          </a:xfrm>
          <a:prstGeom prst="rect">
            <a:avLst/>
          </a:prstGeom>
          <a:noFill/>
        </p:spPr>
        <p:txBody>
          <a:bodyPr wrap="square" rtlCol="0">
            <a:spAutoFit/>
          </a:bodyPr>
          <a:lstStyle/>
          <a:p>
            <a:r>
              <a:rPr lang="en-IE" sz="8800" dirty="0" smtClean="0"/>
              <a:t> In PBC</a:t>
            </a:r>
            <a:endParaRPr lang="en-IE" sz="8800" dirty="0"/>
          </a:p>
        </p:txBody>
      </p:sp>
    </p:spTree>
    <p:extLst>
      <p:ext uri="{BB962C8B-B14F-4D97-AF65-F5344CB8AC3E}">
        <p14:creationId xmlns:p14="http://schemas.microsoft.com/office/powerpoint/2010/main" val="917200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a:solidFill>
                  <a:schemeClr val="bg1"/>
                </a:solidFill>
                <a:effectLst>
                  <a:outerShdw blurRad="38100" dist="38100" dir="2700000" algn="tl">
                    <a:srgbClr val="000000">
                      <a:alpha val="43137"/>
                    </a:srgbClr>
                  </a:outerShdw>
                </a:effectLst>
              </a:rPr>
              <a:t>5. </a:t>
            </a:r>
            <a:r>
              <a:rPr lang="en-IE" dirty="0" smtClean="0">
                <a:solidFill>
                  <a:schemeClr val="bg1"/>
                </a:solidFill>
                <a:effectLst>
                  <a:outerShdw blurRad="38100" dist="38100" dir="2700000" algn="tl">
                    <a:srgbClr val="000000">
                      <a:alpha val="43137"/>
                    </a:srgbClr>
                  </a:outerShdw>
                </a:effectLst>
              </a:rPr>
              <a:t> </a:t>
            </a:r>
            <a:r>
              <a:rPr lang="en-GB" dirty="0" smtClean="0"/>
              <a:t>What </a:t>
            </a:r>
            <a:r>
              <a:rPr lang="en-GB" dirty="0"/>
              <a:t>a Japanese TY class is like:</a:t>
            </a:r>
            <a:endParaRPr lang="en-IE" dirty="0"/>
          </a:p>
        </p:txBody>
      </p:sp>
      <p:sp>
        <p:nvSpPr>
          <p:cNvPr id="3" name="Content Placeholder 2"/>
          <p:cNvSpPr>
            <a:spLocks noGrp="1"/>
          </p:cNvSpPr>
          <p:nvPr>
            <p:ph idx="1"/>
          </p:nvPr>
        </p:nvSpPr>
        <p:spPr/>
        <p:txBody>
          <a:bodyPr/>
          <a:lstStyle/>
          <a:p>
            <a:r>
              <a:rPr lang="en-GB" sz="2000" dirty="0" smtClean="0"/>
              <a:t>A </a:t>
            </a:r>
            <a:r>
              <a:rPr lang="en-GB" sz="2000" dirty="0"/>
              <a:t>double, usually once a week. The class will vary and adapt to the needs of the students, a bit of language and culture interspersed with activities, games and crafts.</a:t>
            </a:r>
          </a:p>
          <a:p>
            <a:r>
              <a:rPr lang="en-GB" sz="2000" dirty="0"/>
              <a:t>Events: All Ireland Japan Quiz – end of January, especially for TY students.</a:t>
            </a:r>
          </a:p>
          <a:p>
            <a:r>
              <a:rPr lang="en-GB" sz="2000" dirty="0"/>
              <a:t>Visit to a Japanese restaurant, spring term</a:t>
            </a:r>
            <a:r>
              <a:rPr lang="en-GB" sz="2000" dirty="0" smtClean="0"/>
              <a:t>.</a:t>
            </a:r>
          </a:p>
          <a:p>
            <a:endParaRPr lang="en-GB" dirty="0"/>
          </a:p>
          <a:p>
            <a:r>
              <a:rPr lang="en-GB" b="1" dirty="0"/>
              <a:t>Below is an embedded video, please enjoy.</a:t>
            </a:r>
          </a:p>
          <a:p>
            <a:r>
              <a:rPr lang="en-GB" dirty="0"/>
              <a:t>https://www.youtube.com/watch?v=WLIv7HnZ_fE&amp;t=3s</a:t>
            </a:r>
          </a:p>
          <a:p>
            <a:endParaRPr lang="en-IE" dirty="0"/>
          </a:p>
        </p:txBody>
      </p:sp>
      <p:sp>
        <p:nvSpPr>
          <p:cNvPr id="4" name="AutoShape 2" descr="A close up of a sign&#10;&#10;Description automatically generated"/>
          <p:cNvSpPr>
            <a:spLocks noChangeAspect="1" noChangeArrowheads="1"/>
          </p:cNvSpPr>
          <p:nvPr/>
        </p:nvSpPr>
        <p:spPr bwMode="auto">
          <a:xfrm>
            <a:off x="6331785" y="1122864"/>
            <a:ext cx="3277435" cy="327744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Tree>
    <p:extLst>
      <p:ext uri="{BB962C8B-B14F-4D97-AF65-F5344CB8AC3E}">
        <p14:creationId xmlns:p14="http://schemas.microsoft.com/office/powerpoint/2010/main" val="291784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154" y="440268"/>
            <a:ext cx="8761413" cy="706964"/>
          </a:xfrm>
        </p:spPr>
        <p:txBody>
          <a:bodyPr/>
          <a:lstStyle/>
          <a:p>
            <a:r>
              <a:rPr lang="en-IE" dirty="0" smtClean="0"/>
              <a:t>Calendar 2022 - 2023 </a:t>
            </a:r>
            <a:endParaRPr lang="en-IE" dirty="0"/>
          </a:p>
        </p:txBody>
      </p:sp>
      <p:sp>
        <p:nvSpPr>
          <p:cNvPr id="3" name="Content Placeholder 2"/>
          <p:cNvSpPr>
            <a:spLocks noGrp="1"/>
          </p:cNvSpPr>
          <p:nvPr>
            <p:ph idx="1"/>
          </p:nvPr>
        </p:nvSpPr>
        <p:spPr>
          <a:xfrm>
            <a:off x="1154954" y="2374900"/>
            <a:ext cx="10351246" cy="4203700"/>
          </a:xfrm>
        </p:spPr>
        <p:txBody>
          <a:bodyPr/>
          <a:lstStyle/>
          <a:p>
            <a:r>
              <a:rPr lang="en-IE" sz="3600" b="1" i="1" dirty="0" smtClean="0"/>
              <a:t>The calendar of events will be confirmed once the school timetable is completed during the summer holidays.  </a:t>
            </a:r>
            <a:endParaRPr lang="en-IE" sz="3600" b="1" i="1" dirty="0"/>
          </a:p>
          <a:p>
            <a:pPr marL="0" indent="0">
              <a:buNone/>
            </a:pPr>
            <a:endParaRPr lang="en-IE" dirty="0" smtClean="0"/>
          </a:p>
        </p:txBody>
      </p:sp>
    </p:spTree>
    <p:extLst>
      <p:ext uri="{BB962C8B-B14F-4D97-AF65-F5344CB8AC3E}">
        <p14:creationId xmlns:p14="http://schemas.microsoft.com/office/powerpoint/2010/main" val="1946699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Japanese Module </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2600934"/>
              </p:ext>
            </p:extLst>
          </p:nvPr>
        </p:nvGraphicFramePr>
        <p:xfrm>
          <a:off x="1155701" y="2603499"/>
          <a:ext cx="8199314" cy="3923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Tourism in &lt;strong&gt;Japan&lt;/strong&gt; - Wikip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1977" y="450166"/>
            <a:ext cx="2817741" cy="1691900"/>
          </a:xfrm>
          <a:prstGeom prst="rect">
            <a:avLst/>
          </a:prstGeom>
        </p:spPr>
      </p:pic>
    </p:spTree>
    <p:extLst>
      <p:ext uri="{BB962C8B-B14F-4D97-AF65-F5344CB8AC3E}">
        <p14:creationId xmlns:p14="http://schemas.microsoft.com/office/powerpoint/2010/main" val="21230520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Japanese TY Group </a:t>
            </a:r>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97619" y="2603500"/>
            <a:ext cx="5141074" cy="3416300"/>
          </a:xfrm>
        </p:spPr>
      </p:pic>
    </p:spTree>
    <p:extLst>
      <p:ext uri="{BB962C8B-B14F-4D97-AF65-F5344CB8AC3E}">
        <p14:creationId xmlns:p14="http://schemas.microsoft.com/office/powerpoint/2010/main" val="4877826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17"/>
          <p:cNvGraphicFramePr>
            <a:graphicFrameLocks noGrp="1"/>
          </p:cNvGraphicFramePr>
          <p:nvPr>
            <p:ph idx="4294967295"/>
            <p:extLst>
              <p:ext uri="{D42A27DB-BD31-4B8C-83A1-F6EECF244321}">
                <p14:modId xmlns:p14="http://schemas.microsoft.com/office/powerpoint/2010/main" val="1321560555"/>
              </p:ext>
            </p:extLst>
          </p:nvPr>
        </p:nvGraphicFramePr>
        <p:xfrm>
          <a:off x="600075" y="287338"/>
          <a:ext cx="11591925" cy="57324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31245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761413" cy="613832"/>
          </a:xfrm>
        </p:spPr>
        <p:txBody>
          <a:bodyPr/>
          <a:lstStyle/>
          <a:p>
            <a:r>
              <a:rPr lang="en-IE" sz="4800" dirty="0" smtClean="0">
                <a:solidFill>
                  <a:schemeClr val="bg1"/>
                </a:solidFill>
                <a:effectLst>
                  <a:outerShdw blurRad="38100" dist="38100" dir="2700000" algn="tl">
                    <a:srgbClr val="000000">
                      <a:alpha val="43137"/>
                    </a:srgbClr>
                  </a:outerShdw>
                </a:effectLst>
              </a:rPr>
              <a:t>Japanese </a:t>
            </a:r>
            <a:endParaRPr lang="en-IE" sz="4800" dirty="0">
              <a:solidFill>
                <a:schemeClr val="bg1"/>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576193" y="3065463"/>
            <a:ext cx="3959467" cy="2840037"/>
          </a:xfrm>
        </p:spPr>
      </p:pic>
      <p:sp>
        <p:nvSpPr>
          <p:cNvPr id="6" name="Content Placeholder 5"/>
          <p:cNvSpPr>
            <a:spLocks noGrp="1"/>
          </p:cNvSpPr>
          <p:nvPr>
            <p:ph sz="quarter" idx="4"/>
          </p:nvPr>
        </p:nvSpPr>
        <p:spPr/>
        <p:txBody>
          <a:bodyPr>
            <a:normAutofit/>
          </a:bodyPr>
          <a:lstStyle/>
          <a:p>
            <a:r>
              <a:rPr lang="en-GB" sz="2800" dirty="0">
                <a:solidFill>
                  <a:schemeClr val="accent5">
                    <a:lumMod val="75000"/>
                  </a:schemeClr>
                </a:solidFill>
              </a:rPr>
              <a:t>Congratulations to our TY Japanese Quiz team on their victory in the All Ireland and to their teacher Ms Rhonda Tsu Lambe</a:t>
            </a:r>
            <a:endParaRPr lang="en-IE" sz="2800" dirty="0"/>
          </a:p>
        </p:txBody>
      </p:sp>
    </p:spTree>
    <p:extLst>
      <p:ext uri="{BB962C8B-B14F-4D97-AF65-F5344CB8AC3E}">
        <p14:creationId xmlns:p14="http://schemas.microsoft.com/office/powerpoint/2010/main" val="35820398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800" dirty="0" smtClean="0">
                <a:effectLst>
                  <a:outerShdw blurRad="38100" dist="38100" dir="2700000" algn="tl">
                    <a:srgbClr val="000000">
                      <a:alpha val="43137"/>
                    </a:srgbClr>
                  </a:outerShdw>
                </a:effectLst>
              </a:rPr>
              <a:t>6. Journalism &amp; Radio </a:t>
            </a:r>
            <a:endParaRPr lang="en-IE" sz="4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54955" y="2260600"/>
            <a:ext cx="6807945" cy="3987800"/>
          </a:xfrm>
        </p:spPr>
        <p:txBody>
          <a:bodyPr>
            <a:normAutofit fontScale="77500" lnSpcReduction="20000"/>
          </a:bodyPr>
          <a:lstStyle/>
          <a:p>
            <a:r>
              <a:rPr lang="en-IE" sz="2100" dirty="0" smtClean="0">
                <a:latin typeface="Calibri" panose="020F0502020204030204" pitchFamily="34" charset="0"/>
                <a:cs typeface="Calibri" panose="020F0502020204030204" pitchFamily="34" charset="0"/>
              </a:rPr>
              <a:t>This is a very exciting course and well worth consideration</a:t>
            </a:r>
          </a:p>
          <a:p>
            <a:r>
              <a:rPr lang="en-US" sz="2100" dirty="0">
                <a:latin typeface="Calibri" panose="020F0502020204030204" pitchFamily="34" charset="0"/>
                <a:cs typeface="Calibri" panose="020F0502020204030204" pitchFamily="34" charset="0"/>
              </a:rPr>
              <a:t>Press Pass is designed specifically to enable students to learn all about newspapers and the writing, analysis, preparation and photography involved in putting one together.</a:t>
            </a:r>
            <a:endParaRPr lang="en-IE" sz="2100"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Students will become familiar with the five language types which form the basis of study for Leaving Certificate English Paper 1 in a very practical way: languages of Information, Argument, Narration, Persuasion as well as the Aesthetic Use of Language.</a:t>
            </a:r>
            <a:endParaRPr lang="en-IE" sz="2100"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It is envisaged that students will visit the offices of The Irish Examiner and spend some time with editing and sub-editing staff to see how a daily newspaper is produced.</a:t>
            </a:r>
            <a:endParaRPr lang="en-IE" sz="2100" dirty="0">
              <a:latin typeface="Calibri" panose="020F0502020204030204" pitchFamily="34" charset="0"/>
              <a:cs typeface="Calibri" panose="020F0502020204030204" pitchFamily="34" charset="0"/>
            </a:endParaRPr>
          </a:p>
          <a:p>
            <a:r>
              <a:rPr lang="en-US" sz="2100" dirty="0">
                <a:latin typeface="Calibri" panose="020F0502020204030204" pitchFamily="34" charset="0"/>
                <a:cs typeface="Calibri" panose="020F0502020204030204" pitchFamily="34" charset="0"/>
              </a:rPr>
              <a:t>Students will have an opportunity to focus on current issues, current affairs, current trends and creative writing ; they will be expected to write, edit and produce a school </a:t>
            </a:r>
            <a:r>
              <a:rPr lang="en-US" sz="2100" dirty="0" smtClean="0">
                <a:latin typeface="Calibri" panose="020F0502020204030204" pitchFamily="34" charset="0"/>
                <a:cs typeface="Calibri" panose="020F0502020204030204" pitchFamily="34" charset="0"/>
              </a:rPr>
              <a:t>magazine</a:t>
            </a:r>
          </a:p>
          <a:p>
            <a:r>
              <a:rPr lang="en-US" sz="2100" dirty="0" smtClean="0">
                <a:latin typeface="Calibri" panose="020F0502020204030204" pitchFamily="34" charset="0"/>
                <a:cs typeface="Calibri" panose="020F0502020204030204" pitchFamily="34" charset="0"/>
              </a:rPr>
              <a:t>Radio is a new addition where students look at Radio production and online media</a:t>
            </a:r>
            <a:endParaRPr lang="en-IE" sz="2100" dirty="0">
              <a:latin typeface="Calibri" panose="020F0502020204030204" pitchFamily="34" charset="0"/>
              <a:cs typeface="Calibri" panose="020F0502020204030204" pitchFamily="34" charset="0"/>
            </a:endParaRPr>
          </a:p>
          <a:p>
            <a:endParaRPr lang="en-IE" dirty="0"/>
          </a:p>
        </p:txBody>
      </p:sp>
      <p:pic>
        <p:nvPicPr>
          <p:cNvPr id="2050" name="Picture 2" descr="How to] Become a Better Broadcaster - ManyCam Blog ManyCam Blo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23383" y="4963886"/>
            <a:ext cx="1594032" cy="161961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breaking-news - Qawra Palace Hotel"/>
          <p:cNvSpPr>
            <a:spLocks noChangeAspect="1" noChangeArrowheads="1"/>
          </p:cNvSpPr>
          <p:nvPr/>
        </p:nvSpPr>
        <p:spPr bwMode="auto">
          <a:xfrm>
            <a:off x="9611566" y="2801937"/>
            <a:ext cx="1208833" cy="120883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6" descr="NewsNow: Spurs News, Tottenham Transfers News &amp; Rumours"/>
          <p:cNvSpPr>
            <a:spLocks noChangeAspect="1" noChangeArrowheads="1"/>
          </p:cNvSpPr>
          <p:nvPr/>
        </p:nvSpPr>
        <p:spPr bwMode="auto">
          <a:xfrm>
            <a:off x="9020174" y="2801937"/>
            <a:ext cx="1393825" cy="139383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AutoShape 8" descr="Diet Doctor Twitter news - Diet Doctor"/>
          <p:cNvSpPr>
            <a:spLocks noChangeAspect="1" noChangeArrowheads="1"/>
          </p:cNvSpPr>
          <p:nvPr/>
        </p:nvSpPr>
        <p:spPr bwMode="auto">
          <a:xfrm>
            <a:off x="8705850" y="2954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2058" name="Picture 10" descr="Annascaul News / Notes 06/06/2017 - Annascaul Vi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598" y="2298700"/>
            <a:ext cx="2466975" cy="184785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2593167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7. Young </a:t>
            </a:r>
            <a:r>
              <a:rPr lang="en-IE" dirty="0"/>
              <a:t>S</a:t>
            </a:r>
            <a:r>
              <a:rPr lang="en-IE" dirty="0" smtClean="0"/>
              <a:t>ocial Innovator  </a:t>
            </a:r>
            <a:endParaRPr lang="en-IE" dirty="0"/>
          </a:p>
        </p:txBody>
      </p:sp>
      <p:sp>
        <p:nvSpPr>
          <p:cNvPr id="3" name="Content Placeholder 2"/>
          <p:cNvSpPr>
            <a:spLocks noGrp="1"/>
          </p:cNvSpPr>
          <p:nvPr>
            <p:ph idx="1"/>
          </p:nvPr>
        </p:nvSpPr>
        <p:spPr/>
        <p:txBody>
          <a:bodyPr>
            <a:normAutofit lnSpcReduction="10000"/>
          </a:bodyPr>
          <a:lstStyle/>
          <a:p>
            <a:r>
              <a:rPr lang="en-US" dirty="0"/>
              <a:t>The Social Innovation Action </a:t>
            </a:r>
            <a:r>
              <a:rPr lang="en-US" dirty="0" err="1"/>
              <a:t>Programme</a:t>
            </a:r>
            <a:r>
              <a:rPr lang="en-US" dirty="0"/>
              <a:t> is a youth led, team based, action focused </a:t>
            </a:r>
            <a:r>
              <a:rPr lang="en-US" dirty="0" err="1"/>
              <a:t>programme</a:t>
            </a:r>
            <a:r>
              <a:rPr lang="en-US" dirty="0"/>
              <a:t> for young people. Working in teams, social innovators are challenged to identify a social issue affecting them, their communities or wider society and to come up with and implement creative solutions. Each year, thousands of young people throughout Ireland tackle issues such as equality, poverty, exclusion, human rights, safety and the environment</a:t>
            </a:r>
            <a:r>
              <a:rPr lang="en-US" dirty="0" smtClean="0"/>
              <a:t>.</a:t>
            </a:r>
          </a:p>
          <a:p>
            <a:r>
              <a:rPr lang="en-US" dirty="0" smtClean="0"/>
              <a:t>If you are interested in politics and changing your world then this is the module for you!</a:t>
            </a:r>
          </a:p>
          <a:p>
            <a:r>
              <a:rPr lang="en-US" b="1" dirty="0" smtClean="0">
                <a:solidFill>
                  <a:schemeClr val="accent3">
                    <a:lumMod val="75000"/>
                  </a:schemeClr>
                </a:solidFill>
                <a:effectLst>
                  <a:outerShdw blurRad="38100" dist="38100" dir="2700000" algn="tl">
                    <a:srgbClr val="000000">
                      <a:alpha val="43137"/>
                    </a:srgbClr>
                  </a:outerShdw>
                </a:effectLst>
              </a:rPr>
              <a:t>For a greater understanding visit the YSI website </a:t>
            </a:r>
          </a:p>
          <a:p>
            <a:r>
              <a:rPr lang="en-US" dirty="0" smtClean="0">
                <a:solidFill>
                  <a:schemeClr val="accent3">
                    <a:lumMod val="75000"/>
                  </a:schemeClr>
                </a:solidFill>
                <a:hlinkClick r:id="rId2"/>
              </a:rPr>
              <a:t>Click here to View YSI Website</a:t>
            </a:r>
            <a:endParaRPr lang="en-IE" dirty="0">
              <a:solidFill>
                <a:schemeClr val="accent3">
                  <a:lumMod val="75000"/>
                </a:schemeClr>
              </a:solidFill>
            </a:endParaRPr>
          </a:p>
        </p:txBody>
      </p:sp>
    </p:spTree>
    <p:extLst>
      <p:ext uri="{BB962C8B-B14F-4D97-AF65-F5344CB8AC3E}">
        <p14:creationId xmlns:p14="http://schemas.microsoft.com/office/powerpoint/2010/main" val="734935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en-IE" b="1" dirty="0" smtClean="0">
                <a:effectLst>
                  <a:outerShdw blurRad="38100" dist="38100" dir="2700000" algn="tl">
                    <a:srgbClr val="000000">
                      <a:alpha val="43137"/>
                    </a:srgbClr>
                  </a:outerShdw>
                </a:effectLst>
              </a:rPr>
              <a:t>Half Year Modules</a:t>
            </a:r>
            <a:endParaRPr lang="en-IE" b="1" dirty="0">
              <a:effectLst>
                <a:outerShdw blurRad="38100" dist="38100" dir="2700000" algn="tl">
                  <a:srgbClr val="000000">
                    <a:alpha val="43137"/>
                  </a:srgbClr>
                </a:outerShdw>
              </a:effectLst>
            </a:endParaRPr>
          </a:p>
        </p:txBody>
      </p:sp>
      <p:graphicFrame>
        <p:nvGraphicFramePr>
          <p:cNvPr id="7" name="Content Placeholder 7"/>
          <p:cNvGraphicFramePr>
            <a:graphicFrameLocks/>
          </p:cNvGraphicFramePr>
          <p:nvPr>
            <p:extLst>
              <p:ext uri="{D42A27DB-BD31-4B8C-83A1-F6EECF244321}">
                <p14:modId xmlns:p14="http://schemas.microsoft.com/office/powerpoint/2010/main" val="636706295"/>
              </p:ext>
            </p:extLst>
          </p:nvPr>
        </p:nvGraphicFramePr>
        <p:xfrm>
          <a:off x="1320800" y="2603501"/>
          <a:ext cx="7552267" cy="3271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38597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1. Half Year Barista &amp; Culinary Skills  </a:t>
            </a:r>
            <a:endParaRPr lang="en-IE" dirty="0"/>
          </a:p>
        </p:txBody>
      </p:sp>
      <p:sp>
        <p:nvSpPr>
          <p:cNvPr id="3" name="Content Placeholder 2"/>
          <p:cNvSpPr>
            <a:spLocks noGrp="1"/>
          </p:cNvSpPr>
          <p:nvPr>
            <p:ph idx="1"/>
          </p:nvPr>
        </p:nvSpPr>
        <p:spPr>
          <a:xfrm>
            <a:off x="1154954" y="2295899"/>
            <a:ext cx="7920329" cy="3957943"/>
          </a:xfrm>
        </p:spPr>
        <p:txBody>
          <a:bodyPr>
            <a:normAutofit fontScale="92500"/>
          </a:bodyPr>
          <a:lstStyle/>
          <a:p>
            <a:r>
              <a:rPr lang="en-IE" sz="2000" dirty="0"/>
              <a:t>This is a high demand module however there are only </a:t>
            </a:r>
            <a:endParaRPr lang="en-IE" sz="2000" dirty="0" smtClean="0"/>
          </a:p>
          <a:p>
            <a:pPr marL="0" indent="0">
              <a:buNone/>
            </a:pPr>
            <a:r>
              <a:rPr lang="en-IE" sz="2000" dirty="0" smtClean="0"/>
              <a:t>      12 </a:t>
            </a:r>
            <a:r>
              <a:rPr lang="en-IE" sz="2000" dirty="0"/>
              <a:t>places available</a:t>
            </a:r>
            <a:r>
              <a:rPr lang="en-IE" sz="2000" dirty="0" smtClean="0"/>
              <a:t>.</a:t>
            </a:r>
          </a:p>
          <a:p>
            <a:r>
              <a:rPr lang="en-IE" sz="2000" dirty="0" smtClean="0"/>
              <a:t>This a half year module and places will be offered again in January</a:t>
            </a:r>
            <a:endParaRPr lang="en-IE" sz="2000" dirty="0"/>
          </a:p>
          <a:p>
            <a:r>
              <a:rPr lang="en-IE" sz="2000" dirty="0"/>
              <a:t>There is a course fee of </a:t>
            </a:r>
            <a:r>
              <a:rPr lang="en-IE" sz="2000" dirty="0" smtClean="0"/>
              <a:t>€80 </a:t>
            </a:r>
            <a:r>
              <a:rPr lang="en-IE" sz="2000" dirty="0"/>
              <a:t>euro and this </a:t>
            </a:r>
            <a:r>
              <a:rPr lang="en-IE" sz="2000" dirty="0" smtClean="0"/>
              <a:t>covers </a:t>
            </a:r>
            <a:r>
              <a:rPr lang="en-IE" sz="2000" dirty="0"/>
              <a:t>ingredients for the meals being created by the boys</a:t>
            </a:r>
            <a:r>
              <a:rPr lang="en-IE" sz="2000" dirty="0" smtClean="0"/>
              <a:t>. ( which they get to eat )</a:t>
            </a:r>
            <a:endParaRPr lang="en-IE" sz="2000" dirty="0"/>
          </a:p>
          <a:p>
            <a:r>
              <a:rPr lang="en-IE" sz="2000" dirty="0"/>
              <a:t>The </a:t>
            </a:r>
            <a:r>
              <a:rPr lang="en-IE" sz="2000" dirty="0" smtClean="0"/>
              <a:t>€80 also </a:t>
            </a:r>
            <a:r>
              <a:rPr lang="en-IE" sz="2000" dirty="0"/>
              <a:t>covers exam fees for </a:t>
            </a:r>
            <a:r>
              <a:rPr lang="en-IE" sz="2000" dirty="0" smtClean="0"/>
              <a:t>the level 1 Barista qualification, this qualification is an internationally recognised qualification.</a:t>
            </a:r>
            <a:endParaRPr lang="en-IE" sz="2000" dirty="0"/>
          </a:p>
          <a:p>
            <a:r>
              <a:rPr lang="en-IE" sz="2000" dirty="0"/>
              <a:t>This is an off campus module which takes place in Mode </a:t>
            </a:r>
            <a:r>
              <a:rPr lang="en-IE" sz="2000" dirty="0" smtClean="0"/>
              <a:t>Café </a:t>
            </a:r>
            <a:r>
              <a:rPr lang="en-IE" sz="2000" dirty="0"/>
              <a:t>on Washington Street.</a:t>
            </a:r>
          </a:p>
        </p:txBody>
      </p:sp>
      <p:sp>
        <p:nvSpPr>
          <p:cNvPr id="4" name="AutoShape 2" descr="All I Ever Wanted, All I Ever Needed | Broadsheet.ie"/>
          <p:cNvSpPr>
            <a:spLocks noChangeAspect="1" noChangeArrowheads="1"/>
          </p:cNvSpPr>
          <p:nvPr/>
        </p:nvSpPr>
        <p:spPr bwMode="auto">
          <a:xfrm>
            <a:off x="10308771" y="2974294"/>
            <a:ext cx="1042532" cy="1042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AutoShape 4" descr="TY: Barista — Presentation Brothers C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281" y="1588935"/>
            <a:ext cx="2630978" cy="19706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32794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2. Photography </a:t>
            </a:r>
            <a:endParaRPr lang="en-IE" dirty="0"/>
          </a:p>
        </p:txBody>
      </p:sp>
      <p:sp>
        <p:nvSpPr>
          <p:cNvPr id="3" name="Content Placeholder 2"/>
          <p:cNvSpPr>
            <a:spLocks noGrp="1"/>
          </p:cNvSpPr>
          <p:nvPr>
            <p:ph idx="1"/>
          </p:nvPr>
        </p:nvSpPr>
        <p:spPr/>
        <p:txBody>
          <a:bodyPr/>
          <a:lstStyle/>
          <a:p>
            <a:r>
              <a:rPr lang="en-IE" dirty="0" smtClean="0"/>
              <a:t>Please see the attached PowerPoint for an overview of the photography Module </a:t>
            </a:r>
            <a:endParaRPr lang="en-IE" dirty="0"/>
          </a:p>
        </p:txBody>
      </p:sp>
    </p:spTree>
    <p:extLst>
      <p:ext uri="{BB962C8B-B14F-4D97-AF65-F5344CB8AC3E}">
        <p14:creationId xmlns:p14="http://schemas.microsoft.com/office/powerpoint/2010/main" val="19903106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3. Chinese </a:t>
            </a:r>
            <a:endParaRPr lang="en-IE" dirty="0"/>
          </a:p>
        </p:txBody>
      </p:sp>
      <p:sp>
        <p:nvSpPr>
          <p:cNvPr id="3" name="Content Placeholder 2"/>
          <p:cNvSpPr>
            <a:spLocks noGrp="1"/>
          </p:cNvSpPr>
          <p:nvPr>
            <p:ph idx="1"/>
          </p:nvPr>
        </p:nvSpPr>
        <p:spPr/>
        <p:txBody>
          <a:bodyPr>
            <a:normAutofit/>
          </a:bodyPr>
          <a:lstStyle/>
          <a:p>
            <a:r>
              <a:rPr lang="en-US" b="1" dirty="0"/>
              <a:t>Module Objective: </a:t>
            </a:r>
            <a:r>
              <a:rPr lang="en-GB" dirty="0"/>
              <a:t>This Chinese module for Transition year is based on HSK level 1, learner centred, and aims to enable TY students to reach basic levels in speaking, listening and reading Modern Standard Chinese (MSC), and it also develops their perceptual training skill in order to perceive Chinese tones. In addition, it promotes their cultural and intercultural awareness, and stimulates them to plan and evaluate their progress in learning MSC in the future</a:t>
            </a:r>
            <a:r>
              <a:rPr lang="en-GB" dirty="0" smtClean="0"/>
              <a:t>.</a:t>
            </a:r>
          </a:p>
          <a:p>
            <a:r>
              <a:rPr lang="en-GB" dirty="0" smtClean="0"/>
              <a:t>This course is run by the UCC Asian studies department in conjunction with </a:t>
            </a:r>
            <a:r>
              <a:rPr lang="en-US" dirty="0"/>
              <a:t> Chinese - Teaching Chinese to Speakers of Other Languages (</a:t>
            </a:r>
            <a:r>
              <a:rPr lang="en-US" dirty="0" smtClean="0"/>
              <a:t>MATCSOL)team</a:t>
            </a:r>
            <a:r>
              <a:rPr lang="en-US" dirty="0"/>
              <a:t>, UCC Centre for Chinese Studies</a:t>
            </a:r>
            <a:r>
              <a:rPr lang="en-US" dirty="0" smtClean="0"/>
              <a:t>.</a:t>
            </a:r>
            <a:r>
              <a:rPr lang="en-GB" dirty="0" smtClean="0"/>
              <a:t> </a:t>
            </a:r>
            <a:r>
              <a:rPr lang="en-GB" dirty="0"/>
              <a:t> </a:t>
            </a:r>
            <a:r>
              <a:rPr lang="en-GB" dirty="0" smtClean="0"/>
              <a:t>Certified Course</a:t>
            </a:r>
            <a:endParaRPr lang="en-IE" dirty="0"/>
          </a:p>
          <a:p>
            <a:r>
              <a:rPr lang="en-GB" b="1" dirty="0"/>
              <a:t>Course features:</a:t>
            </a:r>
            <a:r>
              <a:rPr lang="en-GB" dirty="0"/>
              <a:t> Total Hours 48, Total Units: 12.</a:t>
            </a:r>
            <a:endParaRPr lang="en-IE" dirty="0"/>
          </a:p>
        </p:txBody>
      </p:sp>
    </p:spTree>
    <p:extLst>
      <p:ext uri="{BB962C8B-B14F-4D97-AF65-F5344CB8AC3E}">
        <p14:creationId xmlns:p14="http://schemas.microsoft.com/office/powerpoint/2010/main" val="1432700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32368"/>
            <a:ext cx="8761413" cy="706964"/>
          </a:xfrm>
        </p:spPr>
        <p:txBody>
          <a:bodyPr/>
          <a:lstStyle/>
          <a:p>
            <a:r>
              <a:rPr lang="en-IE" dirty="0" smtClean="0"/>
              <a:t>Work Experience </a:t>
            </a:r>
            <a:endParaRPr lang="en-IE" dirty="0"/>
          </a:p>
        </p:txBody>
      </p:sp>
      <p:sp>
        <p:nvSpPr>
          <p:cNvPr id="3" name="Content Placeholder 2"/>
          <p:cNvSpPr>
            <a:spLocks noGrp="1"/>
          </p:cNvSpPr>
          <p:nvPr>
            <p:ph idx="1"/>
          </p:nvPr>
        </p:nvSpPr>
        <p:spPr/>
        <p:txBody>
          <a:bodyPr>
            <a:normAutofit/>
          </a:bodyPr>
          <a:lstStyle/>
          <a:p>
            <a:r>
              <a:rPr lang="en-IE" dirty="0" smtClean="0"/>
              <a:t>Dates will be confirmed once Calendar is set </a:t>
            </a:r>
          </a:p>
          <a:p>
            <a:endParaRPr lang="en-IE" dirty="0"/>
          </a:p>
          <a:p>
            <a:pPr marL="661512" indent="-460058">
              <a:buSzPct val="155000"/>
            </a:pPr>
            <a:r>
              <a:rPr lang="en-US" sz="1600" dirty="0"/>
              <a:t> </a:t>
            </a:r>
            <a:r>
              <a:rPr lang="en-US" dirty="0"/>
              <a:t>You must find your own placement</a:t>
            </a:r>
          </a:p>
          <a:p>
            <a:pPr marL="661512" indent="-460058">
              <a:buSzPct val="155000"/>
            </a:pPr>
            <a:r>
              <a:rPr lang="en-US" dirty="0"/>
              <a:t> </a:t>
            </a:r>
            <a:r>
              <a:rPr lang="en-US" dirty="0" smtClean="0"/>
              <a:t>Worthwhile </a:t>
            </a:r>
            <a:endParaRPr lang="en-US" dirty="0"/>
          </a:p>
          <a:p>
            <a:pPr marL="661512" indent="-460058">
              <a:buSzPct val="155000"/>
            </a:pPr>
            <a:r>
              <a:rPr lang="en-US" dirty="0" smtClean="0"/>
              <a:t> Practical </a:t>
            </a:r>
            <a:r>
              <a:rPr lang="en-US" dirty="0"/>
              <a:t>experience of the real world</a:t>
            </a:r>
          </a:p>
          <a:p>
            <a:pPr marL="661512" indent="-460058">
              <a:buSzPct val="155000"/>
            </a:pPr>
            <a:r>
              <a:rPr lang="en-US" dirty="0" smtClean="0"/>
              <a:t> 2 Weeks</a:t>
            </a:r>
          </a:p>
          <a:p>
            <a:pPr marL="661512" indent="-460058">
              <a:buSzPct val="155000"/>
            </a:pPr>
            <a:r>
              <a:rPr lang="en-US" dirty="0" smtClean="0"/>
              <a:t>All associated forms are on the College Website in the TY NEWS section</a:t>
            </a:r>
          </a:p>
          <a:p>
            <a:pPr marL="201454" indent="0">
              <a:buSzPct val="155000"/>
              <a:buNone/>
            </a:pPr>
            <a:r>
              <a:rPr lang="en-US" dirty="0" smtClean="0"/>
              <a:t> </a:t>
            </a:r>
            <a:endParaRPr lang="en-IE" dirty="0"/>
          </a:p>
        </p:txBody>
      </p:sp>
    </p:spTree>
    <p:extLst>
      <p:ext uri="{BB962C8B-B14F-4D97-AF65-F5344CB8AC3E}">
        <p14:creationId xmlns:p14="http://schemas.microsoft.com/office/powerpoint/2010/main" val="3252463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Chinese</a:t>
            </a:r>
            <a:endParaRPr lang="en-IE" dirty="0"/>
          </a:p>
        </p:txBody>
      </p:sp>
      <p:sp>
        <p:nvSpPr>
          <p:cNvPr id="3" name="Content Placeholder 2"/>
          <p:cNvSpPr>
            <a:spLocks noGrp="1"/>
          </p:cNvSpPr>
          <p:nvPr>
            <p:ph idx="1"/>
          </p:nvPr>
        </p:nvSpPr>
        <p:spPr/>
        <p:txBody>
          <a:bodyPr>
            <a:normAutofit fontScale="70000" lnSpcReduction="20000"/>
          </a:bodyPr>
          <a:lstStyle/>
          <a:p>
            <a:r>
              <a:rPr lang="en-GB" b="1" dirty="0"/>
              <a:t>Unit 1: Personal </a:t>
            </a:r>
            <a:r>
              <a:rPr lang="en-GB" b="1" dirty="0" smtClean="0"/>
              <a:t>greetings</a:t>
            </a:r>
          </a:p>
          <a:p>
            <a:r>
              <a:rPr lang="en-GB" b="1" dirty="0"/>
              <a:t>Unit 2: Exchange certain personal </a:t>
            </a:r>
            <a:r>
              <a:rPr lang="en-GB" b="1" dirty="0" smtClean="0"/>
              <a:t>information</a:t>
            </a:r>
          </a:p>
          <a:p>
            <a:r>
              <a:rPr lang="en-GB" b="1" dirty="0"/>
              <a:t>Unit 3: Family and hobbies</a:t>
            </a:r>
            <a:endParaRPr lang="en-IE" dirty="0"/>
          </a:p>
          <a:p>
            <a:r>
              <a:rPr lang="en-GB" b="1" dirty="0"/>
              <a:t>Unit 4: Sharing information and daily life </a:t>
            </a:r>
            <a:endParaRPr lang="en-IE" dirty="0"/>
          </a:p>
          <a:p>
            <a:r>
              <a:rPr lang="en-GB" b="1" dirty="0"/>
              <a:t>Unit 5: Time and birthday.</a:t>
            </a:r>
            <a:endParaRPr lang="en-IE" dirty="0"/>
          </a:p>
          <a:p>
            <a:r>
              <a:rPr lang="en-GB" b="1" dirty="0"/>
              <a:t>Unit 6: Weather, location and transportation.</a:t>
            </a:r>
            <a:endParaRPr lang="en-IE" dirty="0"/>
          </a:p>
          <a:p>
            <a:r>
              <a:rPr lang="en-GB" b="1" dirty="0"/>
              <a:t>Unit 7: Chinese New Year and going out for a Chinese meal.</a:t>
            </a:r>
            <a:endParaRPr lang="en-IE" dirty="0"/>
          </a:p>
          <a:p>
            <a:r>
              <a:rPr lang="en-GB" b="1" dirty="0"/>
              <a:t>Unit 8: Going shopping.</a:t>
            </a:r>
            <a:endParaRPr lang="en-IE" dirty="0"/>
          </a:p>
          <a:p>
            <a:r>
              <a:rPr lang="en-GB" b="1" dirty="0"/>
              <a:t>Unit 9: Looking for places and making phone calls.</a:t>
            </a:r>
            <a:endParaRPr lang="en-IE" dirty="0"/>
          </a:p>
          <a:p>
            <a:r>
              <a:rPr lang="en-GB" b="1" dirty="0"/>
              <a:t>Unit 10: Quantification</a:t>
            </a:r>
            <a:endParaRPr lang="en-IE" dirty="0"/>
          </a:p>
          <a:p>
            <a:r>
              <a:rPr lang="en-GB" b="1" dirty="0"/>
              <a:t>Unit 11: Out of class time.</a:t>
            </a:r>
            <a:endParaRPr lang="en-IE" dirty="0"/>
          </a:p>
          <a:p>
            <a:r>
              <a:rPr lang="en-GB" b="1" dirty="0"/>
              <a:t>Unit 12:  Self-introduction in Chinese.</a:t>
            </a:r>
            <a:endParaRPr lang="en-IE" dirty="0"/>
          </a:p>
          <a:p>
            <a:endParaRPr lang="en-IE" dirty="0"/>
          </a:p>
        </p:txBody>
      </p:sp>
      <p:pic>
        <p:nvPicPr>
          <p:cNvPr id="5122" name="Picture 2" descr="Chinese Week | UCC Societies"/>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6240463"/>
            <a:ext cx="216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hinese Week | UCC Societies"/>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8386" y="1172709"/>
            <a:ext cx="5082046" cy="321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542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E" dirty="0" smtClean="0"/>
              <a:t>4 . Introduction </a:t>
            </a:r>
            <a:r>
              <a:rPr lang="en-IE" dirty="0"/>
              <a:t>to </a:t>
            </a:r>
            <a:r>
              <a:rPr lang="en-IE" dirty="0" smtClean="0"/>
              <a:t>Law</a:t>
            </a:r>
            <a:br>
              <a:rPr lang="en-IE" dirty="0" smtClean="0"/>
            </a:br>
            <a:r>
              <a:rPr lang="en-IE" dirty="0"/>
              <a:t> </a:t>
            </a:r>
            <a:r>
              <a:rPr lang="en-IE" dirty="0" smtClean="0"/>
              <a:t>   </a:t>
            </a:r>
            <a:endParaRPr lang="en-IE"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3862187"/>
              </p:ext>
            </p:extLst>
          </p:nvPr>
        </p:nvGraphicFramePr>
        <p:xfrm>
          <a:off x="989569" y="2525123"/>
          <a:ext cx="9435181" cy="3813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7775" y="501463"/>
            <a:ext cx="3203284" cy="2023660"/>
          </a:xfrm>
          <a:prstGeom prst="rect">
            <a:avLst/>
          </a:prstGeom>
        </p:spPr>
      </p:pic>
    </p:spTree>
    <p:extLst>
      <p:ext uri="{BB962C8B-B14F-4D97-AF65-F5344CB8AC3E}">
        <p14:creationId xmlns:p14="http://schemas.microsoft.com/office/powerpoint/2010/main" val="28366267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326221041"/>
              </p:ext>
            </p:extLst>
          </p:nvPr>
        </p:nvGraphicFramePr>
        <p:xfrm>
          <a:off x="744584" y="1175656"/>
          <a:ext cx="9953896" cy="4767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Introducing the Blockchain Token Securities &lt;strong&gt;Law&lt;/strong&gt; Framewo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95206" y="209006"/>
            <a:ext cx="3252651" cy="2168434"/>
          </a:xfrm>
          <a:prstGeom prst="rect">
            <a:avLst/>
          </a:prstGeom>
        </p:spPr>
      </p:pic>
    </p:spTree>
    <p:extLst>
      <p:ext uri="{BB962C8B-B14F-4D97-AF65-F5344CB8AC3E}">
        <p14:creationId xmlns:p14="http://schemas.microsoft.com/office/powerpoint/2010/main" val="641793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98805884"/>
              </p:ext>
            </p:extLst>
          </p:nvPr>
        </p:nvGraphicFramePr>
        <p:xfrm>
          <a:off x="1005840" y="1919197"/>
          <a:ext cx="9980023" cy="3580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45572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6. Video </a:t>
            </a:r>
            <a:r>
              <a:rPr lang="en-IE" dirty="0"/>
              <a:t>Analysis  for Sport</a:t>
            </a:r>
          </a:p>
        </p:txBody>
      </p:sp>
      <p:sp>
        <p:nvSpPr>
          <p:cNvPr id="3" name="Content Placeholder 2"/>
          <p:cNvSpPr>
            <a:spLocks noGrp="1"/>
          </p:cNvSpPr>
          <p:nvPr>
            <p:ph idx="1"/>
          </p:nvPr>
        </p:nvSpPr>
        <p:spPr>
          <a:xfrm>
            <a:off x="4114800" y="2603500"/>
            <a:ext cx="7592786" cy="3416300"/>
          </a:xfrm>
        </p:spPr>
        <p:txBody>
          <a:bodyPr>
            <a:normAutofit fontScale="92500" lnSpcReduction="20000"/>
          </a:bodyPr>
          <a:lstStyle/>
          <a:p>
            <a:pPr lvl="0"/>
            <a:r>
              <a:rPr lang="en-US" dirty="0"/>
              <a:t>Practical use of applicable software’s in groups and individual </a:t>
            </a:r>
            <a:r>
              <a:rPr lang="en-US" dirty="0" smtClean="0"/>
              <a:t>learning</a:t>
            </a:r>
            <a:r>
              <a:rPr lang="en-US" b="1" dirty="0"/>
              <a:t> </a:t>
            </a:r>
            <a:endParaRPr lang="en-IE" dirty="0"/>
          </a:p>
          <a:p>
            <a:pPr lvl="0"/>
            <a:r>
              <a:rPr lang="en-US" dirty="0"/>
              <a:t>Group work in identifying Key Performance Indicators (KPIs</a:t>
            </a:r>
            <a:r>
              <a:rPr lang="en-US" dirty="0" smtClean="0"/>
              <a:t>)</a:t>
            </a:r>
            <a:endParaRPr lang="en-IE" dirty="0"/>
          </a:p>
          <a:p>
            <a:pPr lvl="0"/>
            <a:r>
              <a:rPr lang="en-US" dirty="0"/>
              <a:t>The use of camera equipment in a game\training environment (optional</a:t>
            </a:r>
            <a:r>
              <a:rPr lang="en-US" dirty="0" smtClean="0"/>
              <a:t>)</a:t>
            </a:r>
            <a:endParaRPr lang="en-IE" dirty="0"/>
          </a:p>
          <a:p>
            <a:pPr lvl="0"/>
            <a:r>
              <a:rPr lang="en-US" dirty="0"/>
              <a:t>Presentation of short project in an aspect of play using KPIs </a:t>
            </a:r>
            <a:endParaRPr lang="en-IE" dirty="0"/>
          </a:p>
          <a:p>
            <a:pPr lvl="0"/>
            <a:r>
              <a:rPr lang="en-IE" dirty="0" smtClean="0"/>
              <a:t>Work with senior teams in all sporting codes ( GAA, Rugby, Cricket, Soccer)</a:t>
            </a:r>
            <a:endParaRPr lang="en-IE" dirty="0"/>
          </a:p>
          <a:p>
            <a:pPr lvl="0"/>
            <a:r>
              <a:rPr lang="en-US" dirty="0"/>
              <a:t>Live game analysis experience (if possible</a:t>
            </a:r>
            <a:r>
              <a:rPr lang="en-US" dirty="0" smtClean="0"/>
              <a:t>)</a:t>
            </a:r>
          </a:p>
          <a:p>
            <a:pPr lvl="0"/>
            <a:r>
              <a:rPr lang="en-US" dirty="0" smtClean="0"/>
              <a:t>Apply what you learn to your favorite sport</a:t>
            </a:r>
          </a:p>
          <a:p>
            <a:pPr lvl="0"/>
            <a:r>
              <a:rPr lang="en-US" dirty="0" smtClean="0"/>
              <a:t>This is a UCC Mardyke Arena certified course.</a:t>
            </a:r>
            <a:endParaRPr lang="en-IE" dirty="0"/>
          </a:p>
        </p:txBody>
      </p:sp>
      <p:sp>
        <p:nvSpPr>
          <p:cNvPr id="4" name="AutoShape 2" descr="Mardyke Arena Health &amp; Leisure Centre Cork :: News - Bringing out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307975" y="3449603"/>
            <a:ext cx="2571859" cy="257019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183" y="4734701"/>
            <a:ext cx="2466975" cy="1847850"/>
          </a:xfrm>
          <a:prstGeom prst="rect">
            <a:avLst/>
          </a:prstGeom>
        </p:spPr>
      </p:pic>
    </p:spTree>
    <p:extLst>
      <p:ext uri="{BB962C8B-B14F-4D97-AF65-F5344CB8AC3E}">
        <p14:creationId xmlns:p14="http://schemas.microsoft.com/office/powerpoint/2010/main" val="2171522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1074820"/>
            <a:ext cx="10667963" cy="1347537"/>
          </a:xfrm>
        </p:spPr>
        <p:txBody>
          <a:bodyPr>
            <a:normAutofit fontScale="90000"/>
          </a:bodyPr>
          <a:lstStyle/>
          <a:p>
            <a:pPr algn="ctr"/>
            <a:r>
              <a:rPr lang="en-GB" dirty="0" smtClean="0"/>
              <a:t>         7. TY </a:t>
            </a:r>
            <a:r>
              <a:rPr lang="en-GB" dirty="0"/>
              <a:t>Survive and Save, and Life Support Module</a:t>
            </a:r>
            <a:r>
              <a:rPr lang="en-GB" sz="2400" dirty="0"/>
              <a:t/>
            </a:r>
            <a:br>
              <a:rPr lang="en-GB" sz="2400" dirty="0"/>
            </a:br>
            <a:r>
              <a:rPr lang="en-GB" dirty="0"/>
              <a:t/>
            </a:r>
            <a:br>
              <a:rPr lang="en-GB" dirty="0"/>
            </a:br>
            <a:endParaRPr lang="en-IE" dirty="0"/>
          </a:p>
        </p:txBody>
      </p:sp>
      <p:sp>
        <p:nvSpPr>
          <p:cNvPr id="3" name="Content Placeholder 2"/>
          <p:cNvSpPr>
            <a:spLocks noGrp="1"/>
          </p:cNvSpPr>
          <p:nvPr>
            <p:ph idx="1"/>
          </p:nvPr>
        </p:nvSpPr>
        <p:spPr>
          <a:xfrm>
            <a:off x="513348" y="2165684"/>
            <a:ext cx="10587790" cy="4283242"/>
          </a:xfrm>
        </p:spPr>
        <p:txBody>
          <a:bodyPr>
            <a:normAutofit/>
          </a:bodyPr>
          <a:lstStyle/>
          <a:p>
            <a:r>
              <a:rPr lang="en-GB" sz="2800" dirty="0"/>
              <a:t>The Survive and Save programme is a lifesaving awards </a:t>
            </a:r>
            <a:r>
              <a:rPr lang="en-GB" sz="2800" dirty="0" smtClean="0"/>
              <a:t>programme</a:t>
            </a:r>
            <a:endParaRPr lang="en-GB" sz="2800" dirty="0"/>
          </a:p>
          <a:p>
            <a:pPr marL="0" indent="0">
              <a:buNone/>
            </a:pPr>
            <a:endParaRPr lang="en-GB" sz="2800" dirty="0" smtClean="0"/>
          </a:p>
          <a:p>
            <a:r>
              <a:rPr lang="en-GB" sz="2800" dirty="0" smtClean="0"/>
              <a:t>The </a:t>
            </a:r>
            <a:r>
              <a:rPr lang="en-GB" sz="2800" dirty="0"/>
              <a:t>awards are challenging but fun to complete and they are arranged into Bronze and Silver levels </a:t>
            </a:r>
            <a:r>
              <a:rPr lang="en-GB" sz="2800" dirty="0" smtClean="0"/>
              <a:t>to ensure </a:t>
            </a:r>
            <a:r>
              <a:rPr lang="en-GB" sz="2800" dirty="0"/>
              <a:t>that you continue to develop your </a:t>
            </a:r>
            <a:endParaRPr lang="en-GB" sz="2800" dirty="0" smtClean="0"/>
          </a:p>
          <a:p>
            <a:pPr marL="0" indent="0">
              <a:buNone/>
            </a:pPr>
            <a:r>
              <a:rPr lang="en-GB" sz="2800" dirty="0" smtClean="0"/>
              <a:t>    lifesaving </a:t>
            </a:r>
            <a:r>
              <a:rPr lang="en-GB" sz="2800" dirty="0"/>
              <a:t>skills as you progress through </a:t>
            </a:r>
            <a:r>
              <a:rPr lang="en-GB" sz="2800" dirty="0" smtClean="0"/>
              <a:t>the</a:t>
            </a:r>
          </a:p>
          <a:p>
            <a:pPr marL="0" indent="0">
              <a:buNone/>
            </a:pPr>
            <a:r>
              <a:rPr lang="en-GB" sz="2800" dirty="0" smtClean="0"/>
              <a:t>    awards</a:t>
            </a:r>
            <a:r>
              <a:rPr lang="en-GB" sz="2800" dirty="0"/>
              <a:t>.</a:t>
            </a:r>
            <a:endParaRPr lang="en-IE" sz="2800" dirty="0"/>
          </a:p>
        </p:txBody>
      </p:sp>
      <p:pic>
        <p:nvPicPr>
          <p:cNvPr id="4" name="Picture 3" descr="Free vector graphic: Lifebuoy, Float, &lt;strong&gt;Lifesaving&lt;/strong&gt;, Save ..."/>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9516978" y="4411579"/>
            <a:ext cx="2446421" cy="2446421"/>
          </a:xfrm>
          <a:prstGeom prst="rect">
            <a:avLst/>
          </a:prstGeom>
        </p:spPr>
      </p:pic>
    </p:spTree>
    <p:extLst>
      <p:ext uri="{BB962C8B-B14F-4D97-AF65-F5344CB8AC3E}">
        <p14:creationId xmlns:p14="http://schemas.microsoft.com/office/powerpoint/2010/main" val="24788684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Skills acquired </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7565891"/>
              </p:ext>
            </p:extLst>
          </p:nvPr>
        </p:nvGraphicFramePr>
        <p:xfrm>
          <a:off x="1154954" y="2229853"/>
          <a:ext cx="9673467" cy="3789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29489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1684"/>
            <a:ext cx="9769720" cy="1038948"/>
          </a:xfrm>
        </p:spPr>
        <p:txBody>
          <a:bodyPr>
            <a:normAutofit fontScale="90000"/>
          </a:bodyPr>
          <a:lstStyle/>
          <a:p>
            <a:r>
              <a:rPr lang="en-GB" sz="3200" dirty="0"/>
              <a:t>Life </a:t>
            </a:r>
            <a:r>
              <a:rPr lang="en-GB" sz="3200" dirty="0" smtClean="0"/>
              <a:t>Support covers the basics of how to</a:t>
            </a:r>
            <a:r>
              <a:rPr lang="en-GB" dirty="0"/>
              <a:t/>
            </a:r>
            <a:br>
              <a:rPr lang="en-GB" dirty="0"/>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702340"/>
              </p:ext>
            </p:extLst>
          </p:nvPr>
        </p:nvGraphicFramePr>
        <p:xfrm>
          <a:off x="1154954" y="1860884"/>
          <a:ext cx="10347235" cy="4158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056" y="434111"/>
            <a:ext cx="2782625" cy="1770761"/>
          </a:xfrm>
          <a:prstGeom prst="rect">
            <a:avLst/>
          </a:prstGeom>
        </p:spPr>
      </p:pic>
    </p:spTree>
    <p:extLst>
      <p:ext uri="{BB962C8B-B14F-4D97-AF65-F5344CB8AC3E}">
        <p14:creationId xmlns:p14="http://schemas.microsoft.com/office/powerpoint/2010/main" val="1851371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What’s covered in the award syllabus?</a:t>
            </a:r>
            <a:endParaRPr lang="en-I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46332850"/>
              </p:ext>
            </p:extLst>
          </p:nvPr>
        </p:nvGraphicFramePr>
        <p:xfrm>
          <a:off x="208548" y="2101516"/>
          <a:ext cx="11149264" cy="4636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12247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Optional </a:t>
            </a:r>
            <a:r>
              <a:rPr lang="en-GB" dirty="0" smtClean="0"/>
              <a:t>First </a:t>
            </a:r>
            <a:r>
              <a:rPr lang="en-GB" dirty="0"/>
              <a:t>aid:</a:t>
            </a:r>
            <a:br>
              <a:rPr lang="en-GB" dirty="0"/>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3883756"/>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File:&lt;strong&gt;First aid&lt;/strong&gt; products.jpg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8702" y="4572000"/>
            <a:ext cx="3212165" cy="2100262"/>
          </a:xfrm>
          <a:prstGeom prst="rect">
            <a:avLst/>
          </a:prstGeom>
        </p:spPr>
      </p:pic>
    </p:spTree>
    <p:extLst>
      <p:ext uri="{BB962C8B-B14F-4D97-AF65-F5344CB8AC3E}">
        <p14:creationId xmlns:p14="http://schemas.microsoft.com/office/powerpoint/2010/main" val="276672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p:txBody>
          <a:bodyPr vert="horz" lIns="91440" tIns="41148" rIns="91440" bIns="45720" rtlCol="0" anchor="ctr">
            <a:normAutofit fontScale="90000"/>
          </a:bodyPr>
          <a:lstStyle/>
          <a:p>
            <a:pPr>
              <a:defRPr/>
            </a:pPr>
            <a:r>
              <a:rPr lang="en-US" sz="5300" dirty="0">
                <a:solidFill>
                  <a:schemeClr val="bg1"/>
                </a:solidFill>
                <a:effectLst>
                  <a:outerShdw blurRad="38100" dist="38100" dir="2700000" algn="tl">
                    <a:srgbClr val="000000">
                      <a:alpha val="43137"/>
                    </a:srgbClr>
                  </a:outerShdw>
                </a:effectLst>
              </a:rPr>
              <a:t>Social </a:t>
            </a:r>
            <a:r>
              <a:rPr lang="en-US" sz="5300" dirty="0" smtClean="0">
                <a:solidFill>
                  <a:schemeClr val="bg1"/>
                </a:solidFill>
                <a:effectLst>
                  <a:outerShdw blurRad="38100" dist="38100" dir="2700000" algn="tl">
                    <a:srgbClr val="000000">
                      <a:alpha val="43137"/>
                    </a:srgbClr>
                  </a:outerShdw>
                </a:effectLst>
              </a:rPr>
              <a:t>Work </a:t>
            </a:r>
            <a:r>
              <a:rPr lang="en-US" dirty="0" smtClean="0">
                <a:solidFill>
                  <a:schemeClr val="tx1"/>
                </a:solidFill>
              </a:rPr>
              <a:t/>
            </a:r>
            <a:br>
              <a:rPr lang="en-US" dirty="0" smtClean="0">
                <a:solidFill>
                  <a:schemeClr val="tx1"/>
                </a:solidFill>
              </a:rPr>
            </a:br>
            <a:endParaRPr lang="en-US" dirty="0">
              <a:solidFill>
                <a:schemeClr val="tx1"/>
              </a:solidFill>
            </a:endParaRPr>
          </a:p>
        </p:txBody>
      </p:sp>
      <p:sp>
        <p:nvSpPr>
          <p:cNvPr id="31746" name="Rectangle 2"/>
          <p:cNvSpPr>
            <a:spLocks noGrp="1" noChangeArrowheads="1"/>
          </p:cNvSpPr>
          <p:nvPr>
            <p:ph idx="1"/>
          </p:nvPr>
        </p:nvSpPr>
        <p:spPr>
          <a:xfrm>
            <a:off x="1154954" y="2374900"/>
            <a:ext cx="9843246" cy="3644900"/>
          </a:xfrm>
        </p:spPr>
        <p:txBody>
          <a:bodyPr vert="horz" lIns="82296" tIns="41148" rIns="82296" bIns="41148" rtlCol="0">
            <a:normAutofit fontScale="25000" lnSpcReduction="20000"/>
          </a:bodyPr>
          <a:lstStyle/>
          <a:p>
            <a:pPr marL="661512" indent="-460058">
              <a:buSzPct val="155000"/>
              <a:buNone/>
            </a:pPr>
            <a:endParaRPr lang="en-US" sz="2400" dirty="0"/>
          </a:p>
          <a:p>
            <a:pPr marL="661512" indent="-460058">
              <a:buSzPct val="155000"/>
            </a:pPr>
            <a:r>
              <a:rPr lang="en-US" sz="6400" dirty="0" smtClean="0"/>
              <a:t> You </a:t>
            </a:r>
            <a:r>
              <a:rPr lang="en-US" sz="6400" dirty="0"/>
              <a:t>must find your own placement</a:t>
            </a:r>
          </a:p>
          <a:p>
            <a:pPr marL="661512" indent="-460058">
              <a:buSzPct val="155000"/>
            </a:pPr>
            <a:r>
              <a:rPr lang="en-US" sz="6400" dirty="0"/>
              <a:t> </a:t>
            </a:r>
            <a:r>
              <a:rPr lang="en-US" sz="6400" dirty="0" smtClean="0"/>
              <a:t>Worthwhile </a:t>
            </a:r>
            <a:endParaRPr lang="en-US" sz="6400" dirty="0"/>
          </a:p>
          <a:p>
            <a:pPr marL="661512" indent="-460058">
              <a:buSzPct val="155000"/>
            </a:pPr>
            <a:r>
              <a:rPr lang="en-US" sz="6400" dirty="0"/>
              <a:t> </a:t>
            </a:r>
            <a:r>
              <a:rPr lang="en-US" sz="6400" dirty="0" smtClean="0"/>
              <a:t> A </a:t>
            </a:r>
            <a:r>
              <a:rPr lang="en-US" sz="6400" dirty="0"/>
              <a:t>chance to give back to your </a:t>
            </a:r>
            <a:r>
              <a:rPr lang="en-US" sz="6400" dirty="0" smtClean="0"/>
              <a:t>community</a:t>
            </a:r>
            <a:endParaRPr lang="en-US" sz="6400" dirty="0"/>
          </a:p>
          <a:p>
            <a:pPr marL="661512" indent="-460058">
              <a:buSzPct val="155000"/>
            </a:pPr>
            <a:r>
              <a:rPr lang="en-US" sz="6400" dirty="0" smtClean="0"/>
              <a:t>  Builds </a:t>
            </a:r>
            <a:r>
              <a:rPr lang="en-US" sz="6400" dirty="0"/>
              <a:t>self esteem </a:t>
            </a:r>
          </a:p>
          <a:p>
            <a:pPr marL="487204" indent="-285750" algn="just">
              <a:buSzPct val="155000"/>
            </a:pPr>
            <a:r>
              <a:rPr lang="en-US" sz="6400" dirty="0"/>
              <a:t>  </a:t>
            </a:r>
            <a:r>
              <a:rPr lang="en-US" sz="6400" dirty="0" smtClean="0"/>
              <a:t>   Practical </a:t>
            </a:r>
            <a:r>
              <a:rPr lang="en-US" sz="6400" dirty="0"/>
              <a:t>experience of the real world</a:t>
            </a:r>
          </a:p>
          <a:p>
            <a:pPr marL="661512" indent="-460058">
              <a:buSzPct val="155000"/>
            </a:pPr>
            <a:r>
              <a:rPr lang="en-US" sz="6400" dirty="0"/>
              <a:t> </a:t>
            </a:r>
            <a:r>
              <a:rPr lang="en-US" sz="6400" dirty="0" smtClean="0"/>
              <a:t> Practical Christianity</a:t>
            </a:r>
          </a:p>
          <a:p>
            <a:pPr marL="661512" indent="-460058">
              <a:buSzPct val="155000"/>
            </a:pPr>
            <a:r>
              <a:rPr lang="en-US" sz="6400" dirty="0" smtClean="0"/>
              <a:t>  1 Week </a:t>
            </a:r>
          </a:p>
          <a:p>
            <a:pPr marL="661512" indent="-460058">
              <a:buSzPct val="155000"/>
            </a:pPr>
            <a:r>
              <a:rPr lang="en-US" sz="6400" dirty="0" smtClean="0"/>
              <a:t> Garda vetting may be required by your social work provider- you can only be Garda   vetted if you are 16 </a:t>
            </a:r>
            <a:r>
              <a:rPr lang="en-US" sz="6400" dirty="0" err="1" smtClean="0"/>
              <a:t>yrs</a:t>
            </a:r>
            <a:r>
              <a:rPr lang="en-US" sz="6400" dirty="0" smtClean="0"/>
              <a:t> of age. You can not apply in advance only on or after your 16</a:t>
            </a:r>
            <a:r>
              <a:rPr lang="en-US" sz="6400" baseline="30000" dirty="0" smtClean="0"/>
              <a:t>th</a:t>
            </a:r>
            <a:r>
              <a:rPr lang="en-US" sz="6400" dirty="0" smtClean="0"/>
              <a:t>  Birthday . The application for vetting is available from the TY Coordinator and is submitted to the school office and  NOT directly to The </a:t>
            </a:r>
            <a:r>
              <a:rPr lang="en-US" sz="6400" dirty="0" err="1" smtClean="0"/>
              <a:t>Gardai</a:t>
            </a:r>
            <a:r>
              <a:rPr lang="en-US" sz="6400" dirty="0" smtClean="0"/>
              <a:t> </a:t>
            </a:r>
            <a:endParaRPr lang="en-US" sz="6400" dirty="0"/>
          </a:p>
          <a:p>
            <a:pPr marL="201454" indent="0">
              <a:buSzPct val="155000"/>
              <a:buNone/>
            </a:pPr>
            <a:r>
              <a:rPr lang="en-US" dirty="0" smtClean="0"/>
              <a:t>       </a:t>
            </a:r>
          </a:p>
          <a:p>
            <a:pPr marL="661512" indent="-460058">
              <a:buSzPct val="155000"/>
              <a:buNone/>
            </a:pPr>
            <a:r>
              <a:rPr lang="en-US" dirty="0" smtClean="0"/>
              <a:t>	</a:t>
            </a:r>
          </a:p>
        </p:txBody>
      </p:sp>
      <p:sp>
        <p:nvSpPr>
          <p:cNvPr id="30723" name="Rectangle 3"/>
          <p:cNvSpPr>
            <a:spLocks/>
          </p:cNvSpPr>
          <p:nvPr/>
        </p:nvSpPr>
        <p:spPr bwMode="auto">
          <a:xfrm>
            <a:off x="1559720" y="6502331"/>
            <a:ext cx="1944443" cy="276999"/>
          </a:xfrm>
          <a:prstGeom prst="rect">
            <a:avLst/>
          </a:prstGeom>
          <a:solidFill>
            <a:schemeClr val="accent1">
              <a:alpha val="82744"/>
            </a:schemeClr>
          </a:solidFill>
          <a:ln w="12700">
            <a:noFill/>
            <a:miter lim="800000"/>
            <a:headEnd/>
            <a:tailEnd/>
          </a:ln>
          <a:effectLst>
            <a:outerShdw dist="25399" dir="2700000" algn="ctr" rotWithShape="0">
              <a:schemeClr val="bg2">
                <a:alpha val="75000"/>
              </a:schemeClr>
            </a:outerShdw>
          </a:effectLst>
        </p:spPr>
        <p:txBody>
          <a:bodyPr wrap="none" lIns="0" tIns="0" rIns="0" bIns="0" anchor="ctr">
            <a:spAutoFit/>
          </a:bodyPr>
          <a:lstStyle/>
          <a:p>
            <a:pPr>
              <a:defRPr/>
            </a:pPr>
            <a:r>
              <a:rPr lang="en-US">
                <a:solidFill>
                  <a:srgbClr val="D1CC77"/>
                </a:solidFill>
                <a:effectLst>
                  <a:outerShdw blurRad="38100" dist="38100" dir="2700000" algn="tl">
                    <a:srgbClr val="000000"/>
                  </a:outerShdw>
                </a:effectLst>
                <a:ea typeface="Hoefler Text" charset="0"/>
                <a:cs typeface="Hoefler Text" charset="0"/>
              </a:rPr>
              <a:t>New experiences</a:t>
            </a:r>
          </a:p>
        </p:txBody>
      </p:sp>
    </p:spTree>
    <p:extLst>
      <p:ext uri="{BB962C8B-B14F-4D97-AF65-F5344CB8AC3E}">
        <p14:creationId xmlns:p14="http://schemas.microsoft.com/office/powerpoint/2010/main" val="84025900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883160" cy="706964"/>
          </a:xfrm>
        </p:spPr>
        <p:txBody>
          <a:bodyPr/>
          <a:lstStyle/>
          <a:p>
            <a:r>
              <a:rPr lang="en-IE" dirty="0" smtClean="0"/>
              <a:t>8. Rugby Coaching &amp; Refereeing  </a:t>
            </a:r>
            <a:r>
              <a:rPr lang="en-IE" dirty="0"/>
              <a:t>Module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6305556"/>
              </p:ext>
            </p:extLst>
          </p:nvPr>
        </p:nvGraphicFramePr>
        <p:xfrm>
          <a:off x="587830" y="2076994"/>
          <a:ext cx="10593976" cy="3942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267876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3757423684"/>
              </p:ext>
            </p:extLst>
          </p:nvPr>
        </p:nvGraphicFramePr>
        <p:xfrm>
          <a:off x="1812471" y="604157"/>
          <a:ext cx="8824913" cy="5415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5471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240358378"/>
              </p:ext>
            </p:extLst>
          </p:nvPr>
        </p:nvGraphicFramePr>
        <p:xfrm>
          <a:off x="865415" y="522515"/>
          <a:ext cx="10613571" cy="5780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4521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TY Coaching Module </a:t>
            </a:r>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2229" y="2403567"/>
            <a:ext cx="8817427" cy="5050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652979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271083108"/>
              </p:ext>
            </p:extLst>
          </p:nvPr>
        </p:nvGraphicFramePr>
        <p:xfrm>
          <a:off x="721723" y="277586"/>
          <a:ext cx="10241279" cy="6413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Ball (&lt;strong&gt;Gaelic football&lt;/strong&gt;) - Wikipedia"/>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2039737" y="4490357"/>
            <a:ext cx="1487234" cy="1637486"/>
          </a:xfrm>
          <a:prstGeom prst="rect">
            <a:avLst/>
          </a:prstGeom>
        </p:spPr>
      </p:pic>
    </p:spTree>
    <p:extLst>
      <p:ext uri="{BB962C8B-B14F-4D97-AF65-F5344CB8AC3E}">
        <p14:creationId xmlns:p14="http://schemas.microsoft.com/office/powerpoint/2010/main" val="26746364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771525"/>
            <a:ext cx="8761413" cy="909107"/>
          </a:xfrm>
        </p:spPr>
        <p:txBody>
          <a:bodyPr>
            <a:normAutofit fontScale="90000"/>
          </a:bodyPr>
          <a:lstStyle/>
          <a:p>
            <a:r>
              <a:rPr lang="en-GB" sz="2800" b="1" dirty="0" smtClean="0"/>
              <a:t>9. International </a:t>
            </a:r>
            <a:r>
              <a:rPr lang="en-GB" sz="2800" b="1" dirty="0"/>
              <a:t>Computer Driving License </a:t>
            </a:r>
            <a:r>
              <a:rPr lang="en-GB" sz="2800" b="1" dirty="0" smtClean="0"/>
              <a:t>Module</a:t>
            </a:r>
            <a:r>
              <a:rPr lang="en-GB" dirty="0"/>
              <a:t/>
            </a:r>
            <a:br>
              <a:rPr lang="en-GB" dirty="0"/>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00243432"/>
              </p:ext>
            </p:extLst>
          </p:nvPr>
        </p:nvGraphicFramePr>
        <p:xfrm>
          <a:off x="1154954" y="2162175"/>
          <a:ext cx="8825659"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36351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sz="2400" dirty="0"/>
              <a:t>BENEFITS OF ICT SKILLS FOR PBC THROUGH ICDL</a:t>
            </a:r>
            <a:r>
              <a:rPr lang="en-IE" dirty="0"/>
              <a:t/>
            </a:r>
            <a:br>
              <a:rPr lang="en-IE" dirty="0"/>
            </a:br>
            <a:endParaRPr lang="en-IE"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17125605"/>
              </p:ext>
            </p:extLst>
          </p:nvPr>
        </p:nvGraphicFramePr>
        <p:xfrm>
          <a:off x="561975" y="1914525"/>
          <a:ext cx="9601199" cy="41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02346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ICDL </a:t>
            </a:r>
            <a:endParaRPr lang="en-IE"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08000881"/>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666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t>ICDL</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828778"/>
              </p:ext>
            </p:extLst>
          </p:nvPr>
        </p:nvGraphicFramePr>
        <p:xfrm>
          <a:off x="1155700" y="2603500"/>
          <a:ext cx="88249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85270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ICDL</a:t>
            </a:r>
            <a:endParaRPr lang="en-IE"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24851269"/>
              </p:ext>
            </p:extLst>
          </p:nvPr>
        </p:nvGraphicFramePr>
        <p:xfrm>
          <a:off x="1154954" y="2603499"/>
          <a:ext cx="8825659" cy="380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8311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Social Work</a:t>
            </a:r>
          </a:p>
        </p:txBody>
      </p:sp>
      <p:pic>
        <p:nvPicPr>
          <p:cNvPr id="3" name="Picture 2"/>
          <p:cNvPicPr>
            <a:picLocks noChangeAspect="1"/>
          </p:cNvPicPr>
          <p:nvPr/>
        </p:nvPicPr>
        <p:blipFill>
          <a:blip r:embed="rId2"/>
          <a:stretch>
            <a:fillRect/>
          </a:stretch>
        </p:blipFill>
        <p:spPr>
          <a:xfrm rot="21169113">
            <a:off x="1944290" y="2061974"/>
            <a:ext cx="3929063" cy="26521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a:stretch>
            <a:fillRect/>
          </a:stretch>
        </p:blipFill>
        <p:spPr>
          <a:xfrm>
            <a:off x="6146631" y="2011343"/>
            <a:ext cx="2160240" cy="16201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6146632" y="4593504"/>
            <a:ext cx="3189729" cy="1759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a:stretch>
            <a:fillRect/>
          </a:stretch>
        </p:blipFill>
        <p:spPr>
          <a:xfrm>
            <a:off x="8273118" y="2416389"/>
            <a:ext cx="1721441" cy="172144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952522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style.rotation</p:attrName>
                                        </p:attrNameLst>
                                      </p:cBhvr>
                                      <p:tavLst>
                                        <p:tav tm="0">
                                          <p:val>
                                            <p:fltVal val="720"/>
                                          </p:val>
                                        </p:tav>
                                        <p:tav tm="100000">
                                          <p:val>
                                            <p:fltVal val="0"/>
                                          </p:val>
                                        </p:tav>
                                      </p:tavLst>
                                    </p:anim>
                                    <p:anim calcmode="lin" valueType="num">
                                      <p:cBhvr>
                                        <p:cTn id="9" dur="1000" fill="hold"/>
                                        <p:tgtEl>
                                          <p:spTgt spid="3"/>
                                        </p:tgtEl>
                                        <p:attrNameLst>
                                          <p:attrName>ppt_h</p:attrName>
                                        </p:attrNameLst>
                                      </p:cBhvr>
                                      <p:tavLst>
                                        <p:tav tm="0">
                                          <p:val>
                                            <p:fltVal val="0"/>
                                          </p:val>
                                        </p:tav>
                                        <p:tav tm="100000">
                                          <p:val>
                                            <p:strVal val="#ppt_h"/>
                                          </p:val>
                                        </p:tav>
                                      </p:tavLst>
                                    </p:anim>
                                    <p:anim calcmode="lin" valueType="num">
                                      <p:cBhvr>
                                        <p:cTn id="10" dur="1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lstStyle/>
          <a:p>
            <a:pPr>
              <a:defRPr/>
            </a:pPr>
            <a:r>
              <a:rPr lang="en-US" dirty="0"/>
              <a:t>NCCA Longitudinal Study</a:t>
            </a:r>
          </a:p>
        </p:txBody>
      </p:sp>
      <p:sp>
        <p:nvSpPr>
          <p:cNvPr id="16386" name="Rectangle 2"/>
          <p:cNvSpPr>
            <a:spLocks noGrp="1" noChangeArrowheads="1"/>
          </p:cNvSpPr>
          <p:nvPr>
            <p:ph idx="1"/>
          </p:nvPr>
        </p:nvSpPr>
        <p:spPr/>
        <p:txBody>
          <a:bodyPr>
            <a:normAutofit/>
          </a:bodyPr>
          <a:lstStyle/>
          <a:p>
            <a:pPr marL="467202"/>
            <a:endParaRPr lang="en-US" dirty="0" smtClean="0"/>
          </a:p>
          <a:p>
            <a:pPr marL="467202"/>
            <a:r>
              <a:rPr lang="en-US" sz="2400" dirty="0"/>
              <a:t>TY students achieve on average 26 points more in the Leaving Certificate than those candidates who have not participated in TY </a:t>
            </a:r>
          </a:p>
          <a:p>
            <a:pPr marL="467202"/>
            <a:r>
              <a:rPr lang="en-US" sz="2400" dirty="0"/>
              <a:t>Repeat students only gain by an average of 5 points</a:t>
            </a:r>
          </a:p>
          <a:p>
            <a:pPr marL="467202"/>
            <a:r>
              <a:rPr lang="en-US" sz="2400" dirty="0"/>
              <a:t>TY candidates are more likely to be ‘educationally adventurous’</a:t>
            </a:r>
          </a:p>
        </p:txBody>
      </p:sp>
      <p:sp>
        <p:nvSpPr>
          <p:cNvPr id="16387" name="Rectangle 3"/>
          <p:cNvSpPr>
            <a:spLocks/>
          </p:cNvSpPr>
          <p:nvPr/>
        </p:nvSpPr>
        <p:spPr bwMode="auto">
          <a:xfrm>
            <a:off x="1564006" y="6502331"/>
            <a:ext cx="1065997" cy="276999"/>
          </a:xfrm>
          <a:prstGeom prst="rect">
            <a:avLst/>
          </a:prstGeom>
          <a:solidFill>
            <a:schemeClr val="accent1">
              <a:alpha val="82744"/>
            </a:schemeClr>
          </a:solidFill>
          <a:ln w="12700">
            <a:noFill/>
            <a:miter lim="800000"/>
            <a:headEnd/>
            <a:tailEnd/>
          </a:ln>
          <a:effectLst>
            <a:outerShdw dist="25399" dir="2700000" algn="ctr" rotWithShape="0">
              <a:schemeClr val="bg2">
                <a:alpha val="75000"/>
              </a:schemeClr>
            </a:outerShdw>
          </a:effectLst>
        </p:spPr>
        <p:txBody>
          <a:bodyPr wrap="none" lIns="0" tIns="0" rIns="0" bIns="0" anchor="ctr">
            <a:spAutoFit/>
          </a:bodyPr>
          <a:lstStyle/>
          <a:p>
            <a:pPr>
              <a:defRPr/>
            </a:pPr>
            <a:r>
              <a:rPr lang="en-US">
                <a:solidFill>
                  <a:srgbClr val="D1CC77"/>
                </a:solidFill>
                <a:effectLst>
                  <a:outerShdw blurRad="38100" dist="38100" dir="2700000" algn="tl">
                    <a:srgbClr val="000000"/>
                  </a:outerShdw>
                </a:effectLst>
                <a:ea typeface="Hoefler Text" charset="0"/>
                <a:cs typeface="Hoefler Text" charset="0"/>
              </a:rPr>
              <a:t>Overview</a:t>
            </a:r>
          </a:p>
        </p:txBody>
      </p:sp>
      <p:sp>
        <p:nvSpPr>
          <p:cNvPr id="16388" name="Rectangle 4"/>
          <p:cNvSpPr>
            <a:spLocks/>
          </p:cNvSpPr>
          <p:nvPr/>
        </p:nvSpPr>
        <p:spPr bwMode="auto">
          <a:xfrm>
            <a:off x="5191602" y="6273731"/>
            <a:ext cx="1498808" cy="276999"/>
          </a:xfrm>
          <a:prstGeom prst="rect">
            <a:avLst/>
          </a:prstGeom>
          <a:noFill/>
          <a:ln w="12700" cap="flat">
            <a:noFill/>
            <a:miter lim="800000"/>
            <a:headEnd type="none" w="med" len="med"/>
            <a:tailEnd type="none" w="med" len="med"/>
          </a:ln>
        </p:spPr>
        <p:txBody>
          <a:bodyPr wrap="none" lIns="0" tIns="0" rIns="0" bIns="0" anchor="ctr">
            <a:spAutoFit/>
          </a:bodyPr>
          <a:lstStyle/>
          <a:p>
            <a:pPr>
              <a:defRPr/>
            </a:pPr>
            <a:r>
              <a:rPr lang="en-US">
                <a:effectLst>
                  <a:outerShdw blurRad="38100" dist="38100" dir="2700000" algn="tl">
                    <a:srgbClr val="FFFFFF"/>
                  </a:outerShdw>
                </a:effectLst>
              </a:rPr>
              <a:t>www.</a:t>
            </a:r>
            <a:r>
              <a:rPr lang="en-US" u="sng">
                <a:effectLst>
                  <a:outerShdw blurRad="38100" dist="38100" dir="2700000" algn="tl">
                    <a:srgbClr val="FFFFFF"/>
                  </a:outerShdw>
                </a:effectLst>
                <a:hlinkClick r:id="rId3"/>
              </a:rPr>
              <a:t>ncca.ie</a:t>
            </a:r>
            <a:endParaRPr lang="en-US" u="sng">
              <a:effectLst>
                <a:outerShdw blurRad="38100" dist="38100" dir="2700000" algn="tl">
                  <a:srgbClr val="FFFFFF"/>
                </a:outerShdw>
              </a:effectLst>
            </a:endParaRPr>
          </a:p>
        </p:txBody>
      </p:sp>
    </p:spTree>
    <p:extLst>
      <p:ext uri="{BB962C8B-B14F-4D97-AF65-F5344CB8AC3E}">
        <p14:creationId xmlns:p14="http://schemas.microsoft.com/office/powerpoint/2010/main" val="261864721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sz="4400" dirty="0" smtClean="0">
                <a:effectLst>
                  <a:outerShdw blurRad="38100" dist="38100" dir="2700000" algn="tl">
                    <a:srgbClr val="000000">
                      <a:alpha val="43137"/>
                    </a:srgbClr>
                  </a:outerShdw>
                </a:effectLst>
              </a:rPr>
              <a:t>Return to School </a:t>
            </a:r>
            <a:endParaRPr lang="en-IE" sz="4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lgn="ctr"/>
            <a:r>
              <a:rPr lang="en-IE" sz="3200" dirty="0" smtClean="0"/>
              <a:t>We will hold an Assembly and Information Session for TY Students on their Return to School in the Autumn </a:t>
            </a:r>
            <a:endParaRPr lang="en-IE" sz="3200" dirty="0"/>
          </a:p>
        </p:txBody>
      </p:sp>
    </p:spTree>
    <p:extLst>
      <p:ext uri="{BB962C8B-B14F-4D97-AF65-F5344CB8AC3E}">
        <p14:creationId xmlns:p14="http://schemas.microsoft.com/office/powerpoint/2010/main" val="5095263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REMEMBER  !!!</a:t>
            </a:r>
            <a:endParaRPr lang="en-IE" dirty="0"/>
          </a:p>
        </p:txBody>
      </p:sp>
      <p:sp>
        <p:nvSpPr>
          <p:cNvPr id="3" name="Content Placeholder 2"/>
          <p:cNvSpPr>
            <a:spLocks noGrp="1"/>
          </p:cNvSpPr>
          <p:nvPr>
            <p:ph idx="1"/>
          </p:nvPr>
        </p:nvSpPr>
        <p:spPr>
          <a:xfrm>
            <a:off x="546100" y="2603500"/>
            <a:ext cx="10426700" cy="3416300"/>
          </a:xfrm>
        </p:spPr>
        <p:txBody>
          <a:bodyPr>
            <a:normAutofit fontScale="25000" lnSpcReduction="20000"/>
          </a:bodyPr>
          <a:lstStyle/>
          <a:p>
            <a:pPr>
              <a:buFont typeface="+mj-lt"/>
              <a:buAutoNum type="arabicPeriod"/>
            </a:pPr>
            <a:r>
              <a:rPr lang="en-IE" sz="9600" b="1" i="1" dirty="0" smtClean="0"/>
              <a:t>You son will </a:t>
            </a:r>
            <a:r>
              <a:rPr lang="en-IE" sz="9600" b="1" i="1" dirty="0"/>
              <a:t>only get out of transition year what </a:t>
            </a:r>
            <a:r>
              <a:rPr lang="en-IE" sz="9600" b="1" i="1" dirty="0" smtClean="0"/>
              <a:t>he puts into TY. He should explore every option available</a:t>
            </a:r>
            <a:endParaRPr lang="en-IE" sz="9600" b="1" i="1" dirty="0"/>
          </a:p>
          <a:p>
            <a:pPr>
              <a:buFont typeface="+mj-lt"/>
              <a:buAutoNum type="arabicPeriod"/>
            </a:pPr>
            <a:r>
              <a:rPr lang="en-IE" sz="9600" b="1" i="1" dirty="0" smtClean="0"/>
              <a:t>Expectation </a:t>
            </a:r>
            <a:r>
              <a:rPr lang="en-IE" sz="9600" b="1" i="1" dirty="0"/>
              <a:t>to contribute and to work hard</a:t>
            </a:r>
          </a:p>
          <a:p>
            <a:pPr>
              <a:buFont typeface="+mj-lt"/>
              <a:buAutoNum type="arabicPeriod"/>
            </a:pPr>
            <a:r>
              <a:rPr lang="en-IE" sz="9600" b="1" i="1" dirty="0"/>
              <a:t>Treat everyone </a:t>
            </a:r>
            <a:r>
              <a:rPr lang="en-IE" sz="9600" b="1" i="1" dirty="0" smtClean="0"/>
              <a:t>with </a:t>
            </a:r>
            <a:r>
              <a:rPr lang="en-IE" sz="9600" b="1" i="1" dirty="0"/>
              <a:t>the respect and dignity they deserve</a:t>
            </a:r>
          </a:p>
          <a:p>
            <a:pPr>
              <a:buFont typeface="+mj-lt"/>
              <a:buAutoNum type="arabicPeriod"/>
            </a:pPr>
            <a:r>
              <a:rPr lang="en-IE" sz="9600" b="1" i="1" dirty="0"/>
              <a:t>This is the start of a 3 year cycle that will lead </a:t>
            </a:r>
            <a:r>
              <a:rPr lang="en-IE" sz="9600" b="1" i="1" dirty="0" smtClean="0"/>
              <a:t>to </a:t>
            </a:r>
            <a:r>
              <a:rPr lang="en-IE" sz="9600" b="1" i="1" dirty="0"/>
              <a:t>success in </a:t>
            </a:r>
            <a:r>
              <a:rPr lang="en-IE" sz="9600" b="1" i="1" dirty="0" smtClean="0"/>
              <a:t>the </a:t>
            </a:r>
            <a:r>
              <a:rPr lang="en-IE" sz="9600" b="1" i="1" dirty="0"/>
              <a:t>Leaving Cert</a:t>
            </a:r>
          </a:p>
          <a:p>
            <a:pPr>
              <a:buFont typeface="+mj-lt"/>
              <a:buAutoNum type="arabicPeriod"/>
            </a:pPr>
            <a:r>
              <a:rPr lang="en-IE" sz="9600" b="1" i="1" dirty="0"/>
              <a:t>Let </a:t>
            </a:r>
            <a:r>
              <a:rPr lang="en-IE" sz="9600" b="1" i="1" dirty="0" smtClean="0"/>
              <a:t>their </a:t>
            </a:r>
            <a:r>
              <a:rPr lang="en-IE" sz="9600" b="1" i="1" dirty="0"/>
              <a:t>talents shine</a:t>
            </a:r>
          </a:p>
          <a:p>
            <a:pPr>
              <a:buFont typeface="+mj-lt"/>
              <a:buAutoNum type="arabicPeriod"/>
            </a:pPr>
            <a:r>
              <a:rPr lang="en-IE" sz="9600" b="1" i="1" dirty="0" smtClean="0"/>
              <a:t>Enjoy </a:t>
            </a:r>
            <a:r>
              <a:rPr lang="en-IE" sz="9600" b="1" i="1" dirty="0"/>
              <a:t>the </a:t>
            </a:r>
            <a:r>
              <a:rPr lang="en-IE" sz="9600" b="1" i="1" dirty="0" smtClean="0"/>
              <a:t>year</a:t>
            </a:r>
            <a:endParaRPr lang="en-IE" dirty="0"/>
          </a:p>
        </p:txBody>
      </p:sp>
    </p:spTree>
    <p:extLst>
      <p:ext uri="{BB962C8B-B14F-4D97-AF65-F5344CB8AC3E}">
        <p14:creationId xmlns:p14="http://schemas.microsoft.com/office/powerpoint/2010/main" val="2305119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1981200" y="274638"/>
            <a:ext cx="8229600" cy="1143000"/>
          </a:xfrm>
        </p:spPr>
        <p:txBody>
          <a:bodyPr vert="horz" lIns="91440" tIns="41148" rIns="91440" bIns="45720" rtlCol="0" anchor="ctr">
            <a:noAutofit/>
          </a:bodyPr>
          <a:lstStyle/>
          <a:p>
            <a:pPr>
              <a:defRPr/>
            </a:pPr>
            <a:r>
              <a:rPr lang="en-US" b="1" dirty="0">
                <a:solidFill>
                  <a:schemeClr val="bg1"/>
                </a:solidFill>
                <a:effectLst>
                  <a:outerShdw blurRad="38100" dist="38100" dir="2700000" algn="tl">
                    <a:srgbClr val="000000">
                      <a:alpha val="43137"/>
                    </a:srgbClr>
                  </a:outerShdw>
                </a:effectLst>
              </a:rPr>
              <a:t>Examples of Placements</a:t>
            </a:r>
          </a:p>
        </p:txBody>
      </p:sp>
      <p:sp>
        <p:nvSpPr>
          <p:cNvPr id="31746" name="Rectangle 2"/>
          <p:cNvSpPr>
            <a:spLocks noGrp="1" noChangeArrowheads="1"/>
          </p:cNvSpPr>
          <p:nvPr>
            <p:ph idx="1"/>
          </p:nvPr>
        </p:nvSpPr>
        <p:spPr>
          <a:xfrm>
            <a:off x="609600" y="2489200"/>
            <a:ext cx="9296399" cy="3552164"/>
          </a:xfrm>
        </p:spPr>
        <p:txBody>
          <a:bodyPr vert="horz" lIns="82296" tIns="41148" rIns="82296" bIns="41148" rtlCol="0">
            <a:noAutofit/>
          </a:bodyPr>
          <a:lstStyle/>
          <a:p>
            <a:pPr marL="487204" indent="-285750">
              <a:spcBef>
                <a:spcPts val="400"/>
              </a:spcBef>
              <a:buSzPct val="155000"/>
              <a:defRPr/>
            </a:pPr>
            <a:r>
              <a:rPr lang="en-US" sz="2400" dirty="0">
                <a:effectLst>
                  <a:outerShdw blurRad="38100" dist="38100" dir="2700000" algn="tl">
                    <a:srgbClr val="FFFFFF"/>
                  </a:outerShdw>
                </a:effectLst>
              </a:rPr>
              <a:t>  C.O.P.E.</a:t>
            </a:r>
          </a:p>
          <a:p>
            <a:pPr marL="661512" indent="-460058">
              <a:spcBef>
                <a:spcPts val="1800"/>
              </a:spcBef>
              <a:buSzPct val="155000"/>
              <a:defRPr/>
            </a:pPr>
            <a:r>
              <a:rPr lang="en-US" sz="2400" dirty="0">
                <a:effectLst>
                  <a:outerShdw blurRad="38100" dist="38100" dir="2700000" algn="tl">
                    <a:srgbClr val="FFFFFF"/>
                  </a:outerShdw>
                </a:effectLst>
              </a:rPr>
              <a:t>Day-care Centre`s for the elderly such as Westgate Foundation</a:t>
            </a:r>
          </a:p>
          <a:p>
            <a:pPr marL="661512" indent="-460058">
              <a:spcBef>
                <a:spcPts val="1800"/>
              </a:spcBef>
              <a:buSzPct val="155000"/>
              <a:defRPr/>
            </a:pPr>
            <a:r>
              <a:rPr lang="en-US" sz="2400" dirty="0">
                <a:effectLst>
                  <a:outerShdw blurRad="38100" dist="38100" dir="2700000" algn="tl">
                    <a:srgbClr val="FFFFFF"/>
                  </a:outerShdw>
                </a:effectLst>
              </a:rPr>
              <a:t>SHARE</a:t>
            </a:r>
          </a:p>
          <a:p>
            <a:pPr marL="661512" indent="-460058">
              <a:spcBef>
                <a:spcPts val="1800"/>
              </a:spcBef>
              <a:buSzPct val="155000"/>
              <a:defRPr/>
            </a:pPr>
            <a:r>
              <a:rPr lang="en-US" sz="2400" dirty="0">
                <a:effectLst>
                  <a:outerShdw blurRad="38100" dist="38100" dir="2700000" algn="tl">
                    <a:srgbClr val="FFFFFF"/>
                  </a:outerShdw>
                </a:effectLst>
              </a:rPr>
              <a:t>Children’s day-care centre, St. Mary’s Of The Isle</a:t>
            </a:r>
          </a:p>
          <a:p>
            <a:pPr marL="661512" indent="-460058">
              <a:spcBef>
                <a:spcPts val="1800"/>
              </a:spcBef>
              <a:buSzPct val="155000"/>
              <a:defRPr/>
            </a:pPr>
            <a:r>
              <a:rPr lang="en-US" sz="2400" dirty="0">
                <a:effectLst>
                  <a:outerShdw blurRad="38100" dist="38100" dir="2700000" algn="tl">
                    <a:srgbClr val="FFFFFF"/>
                  </a:outerShdw>
                </a:effectLst>
              </a:rPr>
              <a:t>Meals-On-Wheels</a:t>
            </a:r>
          </a:p>
          <a:p>
            <a:pPr marL="661512" indent="-460058" algn="just">
              <a:spcBef>
                <a:spcPts val="1800"/>
              </a:spcBef>
              <a:buSzPct val="155000"/>
              <a:defRPr/>
            </a:pPr>
            <a:r>
              <a:rPr lang="en-US" sz="2400" dirty="0">
                <a:effectLst>
                  <a:outerShdw blurRad="38100" dist="38100" dir="2700000" algn="tl">
                    <a:srgbClr val="FFFFFF"/>
                  </a:outerShdw>
                </a:effectLst>
              </a:rPr>
              <a:t>Penny </a:t>
            </a:r>
            <a:r>
              <a:rPr lang="en-US" sz="2400" dirty="0" smtClean="0">
                <a:effectLst>
                  <a:outerShdw blurRad="38100" dist="38100" dir="2700000" algn="tl">
                    <a:srgbClr val="FFFFFF"/>
                  </a:outerShdw>
                </a:effectLst>
              </a:rPr>
              <a:t>Dinners</a:t>
            </a:r>
            <a:endParaRPr lang="en-US" sz="2400" dirty="0">
              <a:effectLst>
                <a:outerShdw blurRad="38100" dist="38100" dir="2700000" algn="tl">
                  <a:srgbClr val="FFFFFF"/>
                </a:outerShdw>
              </a:effectLst>
            </a:endParaRPr>
          </a:p>
        </p:txBody>
      </p:sp>
      <p:sp>
        <p:nvSpPr>
          <p:cNvPr id="31747" name="Rectangle 3"/>
          <p:cNvSpPr>
            <a:spLocks/>
          </p:cNvSpPr>
          <p:nvPr/>
        </p:nvSpPr>
        <p:spPr bwMode="auto">
          <a:xfrm>
            <a:off x="1559720" y="6502331"/>
            <a:ext cx="1944443" cy="276999"/>
          </a:xfrm>
          <a:prstGeom prst="rect">
            <a:avLst/>
          </a:prstGeom>
          <a:solidFill>
            <a:schemeClr val="accent1">
              <a:alpha val="82744"/>
            </a:schemeClr>
          </a:solidFill>
          <a:ln w="12700">
            <a:noFill/>
            <a:miter lim="800000"/>
            <a:headEnd/>
            <a:tailEnd/>
          </a:ln>
          <a:effectLst>
            <a:outerShdw dist="25399" dir="2700000" algn="ctr" rotWithShape="0">
              <a:schemeClr val="bg2">
                <a:alpha val="75000"/>
              </a:schemeClr>
            </a:outerShdw>
          </a:effectLst>
        </p:spPr>
        <p:txBody>
          <a:bodyPr wrap="none" lIns="0" tIns="0" rIns="0" bIns="0" anchor="ctr">
            <a:spAutoFit/>
          </a:bodyPr>
          <a:lstStyle/>
          <a:p>
            <a:pPr>
              <a:defRPr/>
            </a:pPr>
            <a:r>
              <a:rPr lang="en-US">
                <a:solidFill>
                  <a:srgbClr val="D1CC77"/>
                </a:solidFill>
                <a:effectLst>
                  <a:outerShdw blurRad="38100" dist="38100" dir="2700000" algn="tl">
                    <a:srgbClr val="000000"/>
                  </a:outerShdw>
                </a:effectLst>
                <a:ea typeface="Hoefler Text" charset="0"/>
                <a:cs typeface="Hoefler Text" charset="0"/>
              </a:rPr>
              <a:t>New experiences</a:t>
            </a:r>
          </a:p>
        </p:txBody>
      </p:sp>
    </p:spTree>
    <p:extLst>
      <p:ext uri="{BB962C8B-B14F-4D97-AF65-F5344CB8AC3E}">
        <p14:creationId xmlns:p14="http://schemas.microsoft.com/office/powerpoint/2010/main" val="356375611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How the Modules work.</a:t>
            </a:r>
            <a:endParaRPr lang="en-IE" dirty="0"/>
          </a:p>
        </p:txBody>
      </p:sp>
      <p:sp>
        <p:nvSpPr>
          <p:cNvPr id="3" name="Content Placeholder 2"/>
          <p:cNvSpPr>
            <a:spLocks noGrp="1"/>
          </p:cNvSpPr>
          <p:nvPr>
            <p:ph idx="1"/>
          </p:nvPr>
        </p:nvSpPr>
        <p:spPr/>
        <p:txBody>
          <a:bodyPr>
            <a:normAutofit/>
          </a:bodyPr>
          <a:lstStyle/>
          <a:p>
            <a:r>
              <a:rPr lang="en-IE" sz="2000" b="1" dirty="0" smtClean="0"/>
              <a:t>TY Modules are divided into two sections</a:t>
            </a:r>
          </a:p>
          <a:p>
            <a:endParaRPr lang="en-IE" sz="2000" b="1" dirty="0" smtClean="0"/>
          </a:p>
          <a:p>
            <a:r>
              <a:rPr lang="en-IE" sz="2000" b="1" u="sng" dirty="0" smtClean="0"/>
              <a:t>Full year Modules</a:t>
            </a:r>
            <a:r>
              <a:rPr lang="en-IE" sz="2000" b="1" dirty="0" smtClean="0"/>
              <a:t>. Each student chooses one module from the Full year module list and he takes that module for the full academic year. This takes place over 1 </a:t>
            </a:r>
            <a:r>
              <a:rPr lang="en-IE" sz="2000" b="1" dirty="0" smtClean="0"/>
              <a:t>period </a:t>
            </a:r>
            <a:r>
              <a:rPr lang="en-IE" sz="2000" b="1" dirty="0" smtClean="0"/>
              <a:t>a week </a:t>
            </a:r>
          </a:p>
          <a:p>
            <a:endParaRPr lang="en-IE" sz="2000" b="1" dirty="0"/>
          </a:p>
          <a:p>
            <a:r>
              <a:rPr lang="en-IE" sz="2000" b="1" u="sng" dirty="0" smtClean="0"/>
              <a:t>Half Year </a:t>
            </a:r>
            <a:r>
              <a:rPr lang="en-IE" sz="2000" b="1" u="sng" dirty="0"/>
              <a:t>M</a:t>
            </a:r>
            <a:r>
              <a:rPr lang="en-IE" sz="2000" b="1" u="sng" dirty="0" smtClean="0"/>
              <a:t>odules</a:t>
            </a:r>
            <a:r>
              <a:rPr lang="en-IE" sz="2000" b="1" dirty="0" smtClean="0"/>
              <a:t>. Each student chooses two modules, one to be taken from August to December and the other to be taken from January to May. They take place over </a:t>
            </a:r>
            <a:r>
              <a:rPr lang="en-IE" sz="2000" b="1" dirty="0" smtClean="0"/>
              <a:t>a </a:t>
            </a:r>
            <a:r>
              <a:rPr lang="en-IE" sz="2000" b="1" smtClean="0"/>
              <a:t>double period.</a:t>
            </a:r>
            <a:endParaRPr lang="en-IE" sz="2000" b="1" dirty="0" smtClean="0"/>
          </a:p>
          <a:p>
            <a:endParaRPr lang="en-IE" dirty="0"/>
          </a:p>
        </p:txBody>
      </p:sp>
    </p:spTree>
    <p:extLst>
      <p:ext uri="{BB962C8B-B14F-4D97-AF65-F5344CB8AC3E}">
        <p14:creationId xmlns:p14="http://schemas.microsoft.com/office/powerpoint/2010/main" val="2124229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smtClean="0">
                <a:effectLst>
                  <a:outerShdw blurRad="38100" dist="38100" dir="2700000" algn="tl">
                    <a:srgbClr val="000000">
                      <a:alpha val="43137"/>
                    </a:srgbClr>
                  </a:outerShdw>
                </a:effectLst>
              </a:rPr>
              <a:t> Modules Application Form  </a:t>
            </a:r>
            <a:endParaRPr lang="en-IE"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IE" sz="2400" b="1" dirty="0" smtClean="0"/>
              <a:t>A Questionnaire to choose your Modules is included in this email </a:t>
            </a:r>
          </a:p>
          <a:p>
            <a:r>
              <a:rPr lang="en-IE" sz="2400" b="1" dirty="0" smtClean="0"/>
              <a:t>Please read through this PowerPoint with your Son before completing the Questionnaire </a:t>
            </a:r>
          </a:p>
          <a:p>
            <a:r>
              <a:rPr lang="en-IE" sz="2400" b="1" dirty="0" smtClean="0"/>
              <a:t>The form asks </a:t>
            </a:r>
            <a:r>
              <a:rPr lang="en-IE" sz="2400" b="1" dirty="0"/>
              <a:t>you to rank your choices in order of preference, we will endeavour to offer your son his number </a:t>
            </a:r>
            <a:r>
              <a:rPr lang="en-IE" sz="2400" b="1" dirty="0" smtClean="0"/>
              <a:t>1 choice </a:t>
            </a:r>
            <a:r>
              <a:rPr lang="en-IE" sz="2400" b="1" dirty="0"/>
              <a:t>however number limitations apply to certain modules see detailed listing </a:t>
            </a:r>
            <a:r>
              <a:rPr lang="en-IE" sz="2400" b="1" dirty="0" smtClean="0"/>
              <a:t>below</a:t>
            </a:r>
            <a:endParaRPr lang="en-IE" dirty="0"/>
          </a:p>
          <a:p>
            <a:endParaRPr lang="en-IE" dirty="0"/>
          </a:p>
        </p:txBody>
      </p:sp>
    </p:spTree>
    <p:extLst>
      <p:ext uri="{BB962C8B-B14F-4D97-AF65-F5344CB8AC3E}">
        <p14:creationId xmlns:p14="http://schemas.microsoft.com/office/powerpoint/2010/main" val="32036678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2862</TotalTime>
  <Words>3126</Words>
  <Application>Microsoft Office PowerPoint</Application>
  <PresentationFormat>Widescreen</PresentationFormat>
  <Paragraphs>309</Paragraphs>
  <Slides>62</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Bahnschrift</vt:lpstr>
      <vt:lpstr>Bahnschrift SemiBold</vt:lpstr>
      <vt:lpstr>Calibri</vt:lpstr>
      <vt:lpstr>Century Gothic</vt:lpstr>
      <vt:lpstr>Comic Sans MS</vt:lpstr>
      <vt:lpstr>Goudy Stout</vt:lpstr>
      <vt:lpstr>Hoefler Text</vt:lpstr>
      <vt:lpstr>Wingdings 3</vt:lpstr>
      <vt:lpstr>Ion Boardroom</vt:lpstr>
      <vt:lpstr>TY Modules  </vt:lpstr>
      <vt:lpstr>TY Management Team </vt:lpstr>
      <vt:lpstr>Calendar 2022 - 2023 </vt:lpstr>
      <vt:lpstr>Work Experience </vt:lpstr>
      <vt:lpstr>Social Work  </vt:lpstr>
      <vt:lpstr>Social Work</vt:lpstr>
      <vt:lpstr>Examples of Placements</vt:lpstr>
      <vt:lpstr>How the Modules work.</vt:lpstr>
      <vt:lpstr> Modules Application Form  </vt:lpstr>
      <vt:lpstr>Full Year Modules </vt:lpstr>
      <vt:lpstr>1. Barista  Full Year Level 1 &amp; 2 and  culinary skills.</vt:lpstr>
      <vt:lpstr>2. Introduction to Computer Aided Design  </vt:lpstr>
      <vt:lpstr>SketchUp</vt:lpstr>
      <vt:lpstr>Aims &amp; Contents </vt:lpstr>
      <vt:lpstr>Note on CAD </vt:lpstr>
      <vt:lpstr>3. Enterprise Education &amp; Mini Company </vt:lpstr>
      <vt:lpstr>PowerPoint Presentation</vt:lpstr>
      <vt:lpstr>PowerPoint Presentation</vt:lpstr>
      <vt:lpstr>PowerPoint Presentation</vt:lpstr>
      <vt:lpstr>Enterprise Education </vt:lpstr>
      <vt:lpstr>PowerPoint Presentation</vt:lpstr>
      <vt:lpstr>4. Scientific investigation</vt:lpstr>
      <vt:lpstr>Building on the success of reaching a national Final !</vt:lpstr>
      <vt:lpstr>We have a  well resourced module supported by Scifest</vt:lpstr>
      <vt:lpstr>PowerPoint Presentation</vt:lpstr>
      <vt:lpstr>PowerPoint Presentation</vt:lpstr>
      <vt:lpstr>PowerPoint Presentation</vt:lpstr>
      <vt:lpstr>PowerPoint Presentation</vt:lpstr>
      <vt:lpstr>5.  What a Japanese TY class is like:</vt:lpstr>
      <vt:lpstr>Japanese Module </vt:lpstr>
      <vt:lpstr>Japanese TY Group </vt:lpstr>
      <vt:lpstr>PowerPoint Presentation</vt:lpstr>
      <vt:lpstr>Japanese </vt:lpstr>
      <vt:lpstr>6. Journalism &amp; Radio </vt:lpstr>
      <vt:lpstr>7. Young Social Innovator  </vt:lpstr>
      <vt:lpstr>Half Year Modules</vt:lpstr>
      <vt:lpstr>1. Half Year Barista &amp; Culinary Skills  </vt:lpstr>
      <vt:lpstr>2. Photography </vt:lpstr>
      <vt:lpstr>3. Chinese </vt:lpstr>
      <vt:lpstr>Chinese</vt:lpstr>
      <vt:lpstr>4 . Introduction to Law     </vt:lpstr>
      <vt:lpstr>PowerPoint Presentation</vt:lpstr>
      <vt:lpstr>PowerPoint Presentation</vt:lpstr>
      <vt:lpstr>6. Video Analysis  for Sport</vt:lpstr>
      <vt:lpstr>         7. TY Survive and Save, and Life Support Module  </vt:lpstr>
      <vt:lpstr>Skills acquired </vt:lpstr>
      <vt:lpstr>Life Support covers the basics of how to </vt:lpstr>
      <vt:lpstr>What’s covered in the award syllabus?</vt:lpstr>
      <vt:lpstr>Optional First aid: </vt:lpstr>
      <vt:lpstr>8. Rugby Coaching &amp; Refereeing  Module </vt:lpstr>
      <vt:lpstr>PowerPoint Presentation</vt:lpstr>
      <vt:lpstr>PowerPoint Presentation</vt:lpstr>
      <vt:lpstr>TY Coaching Module </vt:lpstr>
      <vt:lpstr>PowerPoint Presentation</vt:lpstr>
      <vt:lpstr>9. International Computer Driving License Module </vt:lpstr>
      <vt:lpstr>BENEFITS OF ICT SKILLS FOR PBC THROUGH ICDL </vt:lpstr>
      <vt:lpstr>ICDL </vt:lpstr>
      <vt:lpstr>ICDL</vt:lpstr>
      <vt:lpstr>ICDL</vt:lpstr>
      <vt:lpstr>NCCA Longitudinal Study</vt:lpstr>
      <vt:lpstr>Return to School </vt:lpstr>
      <vt:lpstr>REMEMBER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investigation</dc:title>
  <dc:creator>Caleb Sheehan</dc:creator>
  <cp:lastModifiedBy>Principal PBC</cp:lastModifiedBy>
  <cp:revision>184</cp:revision>
  <dcterms:created xsi:type="dcterms:W3CDTF">2020-03-27T09:26:13Z</dcterms:created>
  <dcterms:modified xsi:type="dcterms:W3CDTF">2022-04-26T13:01:37Z</dcterms:modified>
</cp:coreProperties>
</file>